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heme/themeOverride1.xml" ContentType="application/vnd.openxmlformats-officedocument.themeOverride+xml"/>
  <Override PartName="/ppt/notesSlides/notesSlide18.xml" ContentType="application/vnd.openxmlformats-officedocument.presentationml.notesSlide+xml"/>
  <Override PartName="/ppt/theme/themeOverride2.xml" ContentType="application/vnd.openxmlformats-officedocument.themeOverride+xml"/>
  <Override PartName="/ppt/notesSlides/notesSlide19.xml" ContentType="application/vnd.openxmlformats-officedocument.presentationml.notesSlide+xml"/>
  <Override PartName="/ppt/theme/themeOverride3.xml" ContentType="application/vnd.openxmlformats-officedocument.themeOverr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29"/>
  </p:notesMasterIdLst>
  <p:sldIdLst>
    <p:sldId id="257" r:id="rId5"/>
    <p:sldId id="309" r:id="rId6"/>
    <p:sldId id="563" r:id="rId7"/>
    <p:sldId id="565" r:id="rId8"/>
    <p:sldId id="564" r:id="rId9"/>
    <p:sldId id="516" r:id="rId10"/>
    <p:sldId id="566" r:id="rId11"/>
    <p:sldId id="550" r:id="rId12"/>
    <p:sldId id="551" r:id="rId13"/>
    <p:sldId id="552" r:id="rId14"/>
    <p:sldId id="553" r:id="rId15"/>
    <p:sldId id="554" r:id="rId16"/>
    <p:sldId id="289" r:id="rId17"/>
    <p:sldId id="556" r:id="rId18"/>
    <p:sldId id="555" r:id="rId19"/>
    <p:sldId id="529" r:id="rId20"/>
    <p:sldId id="557" r:id="rId21"/>
    <p:sldId id="559" r:id="rId22"/>
    <p:sldId id="560" r:id="rId23"/>
    <p:sldId id="561" r:id="rId24"/>
    <p:sldId id="562" r:id="rId25"/>
    <p:sldId id="545" r:id="rId26"/>
    <p:sldId id="327" r:id="rId27"/>
    <p:sldId id="328" r:id="rId28"/>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68D4BD-4366-9C40-8BB2-EB26B4672143}" v="22" dt="2023-09-12T07:31:46.990"/>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746"/>
    <p:restoredTop sz="86349" autoAdjust="0"/>
  </p:normalViewPr>
  <p:slideViewPr>
    <p:cSldViewPr>
      <p:cViewPr varScale="1">
        <p:scale>
          <a:sx n="71" d="100"/>
          <a:sy n="71" d="100"/>
        </p:scale>
        <p:origin x="1205" y="29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Gorada" userId="c73cddd3-c4f4-431f-bbda-899bc0d56d95" providerId="ADAL" clId="{7768D4BD-4366-9C40-8BB2-EB26B4672143}"/>
    <pc:docChg chg="undo custSel addSld delSld modSld sldOrd">
      <pc:chgData name="Mohamed Gorada" userId="c73cddd3-c4f4-431f-bbda-899bc0d56d95" providerId="ADAL" clId="{7768D4BD-4366-9C40-8BB2-EB26B4672143}" dt="2023-09-12T07:47:01.251" v="820" actId="2696"/>
      <pc:docMkLst>
        <pc:docMk/>
      </pc:docMkLst>
      <pc:sldChg chg="modSp add mod ord">
        <pc:chgData name="Mohamed Gorada" userId="c73cddd3-c4f4-431f-bbda-899bc0d56d95" providerId="ADAL" clId="{7768D4BD-4366-9C40-8BB2-EB26B4672143}" dt="2023-09-12T07:33:35.013" v="817" actId="20577"/>
        <pc:sldMkLst>
          <pc:docMk/>
          <pc:sldMk cId="1134510929" sldId="259"/>
        </pc:sldMkLst>
        <pc:spChg chg="mod">
          <ac:chgData name="Mohamed Gorada" userId="c73cddd3-c4f4-431f-bbda-899bc0d56d95" providerId="ADAL" clId="{7768D4BD-4366-9C40-8BB2-EB26B4672143}" dt="2023-09-12T07:33:35.013" v="817" actId="20577"/>
          <ac:spMkLst>
            <pc:docMk/>
            <pc:sldMk cId="1134510929" sldId="259"/>
            <ac:spMk id="3" creationId="{00000000-0000-0000-0000-000000000000}"/>
          </ac:spMkLst>
        </pc:spChg>
      </pc:sldChg>
      <pc:sldChg chg="modSp mod">
        <pc:chgData name="Mohamed Gorada" userId="c73cddd3-c4f4-431f-bbda-899bc0d56d95" providerId="ADAL" clId="{7768D4BD-4366-9C40-8BB2-EB26B4672143}" dt="2023-09-11T20:52:28.103" v="414" actId="5793"/>
        <pc:sldMkLst>
          <pc:docMk/>
          <pc:sldMk cId="3560378148" sldId="303"/>
        </pc:sldMkLst>
        <pc:spChg chg="mod">
          <ac:chgData name="Mohamed Gorada" userId="c73cddd3-c4f4-431f-bbda-899bc0d56d95" providerId="ADAL" clId="{7768D4BD-4366-9C40-8BB2-EB26B4672143}" dt="2023-09-11T17:42:19.362" v="113"/>
          <ac:spMkLst>
            <pc:docMk/>
            <pc:sldMk cId="3560378148" sldId="303"/>
            <ac:spMk id="2" creationId="{00000000-0000-0000-0000-000000000000}"/>
          </ac:spMkLst>
        </pc:spChg>
        <pc:spChg chg="mod">
          <ac:chgData name="Mohamed Gorada" userId="c73cddd3-c4f4-431f-bbda-899bc0d56d95" providerId="ADAL" clId="{7768D4BD-4366-9C40-8BB2-EB26B4672143}" dt="2023-09-11T20:52:28.103" v="414" actId="5793"/>
          <ac:spMkLst>
            <pc:docMk/>
            <pc:sldMk cId="3560378148" sldId="303"/>
            <ac:spMk id="3" creationId="{00000000-0000-0000-0000-000000000000}"/>
          </ac:spMkLst>
        </pc:spChg>
      </pc:sldChg>
      <pc:sldChg chg="modSp mod">
        <pc:chgData name="Mohamed Gorada" userId="c73cddd3-c4f4-431f-bbda-899bc0d56d95" providerId="ADAL" clId="{7768D4BD-4366-9C40-8BB2-EB26B4672143}" dt="2023-09-11T18:31:50.763" v="129" actId="2711"/>
        <pc:sldMkLst>
          <pc:docMk/>
          <pc:sldMk cId="85404747" sldId="306"/>
        </pc:sldMkLst>
        <pc:spChg chg="mod">
          <ac:chgData name="Mohamed Gorada" userId="c73cddd3-c4f4-431f-bbda-899bc0d56d95" providerId="ADAL" clId="{7768D4BD-4366-9C40-8BB2-EB26B4672143}" dt="2023-09-11T18:31:50.763" v="129" actId="2711"/>
          <ac:spMkLst>
            <pc:docMk/>
            <pc:sldMk cId="85404747" sldId="306"/>
            <ac:spMk id="3" creationId="{00000000-0000-0000-0000-000000000000}"/>
          </ac:spMkLst>
        </pc:spChg>
      </pc:sldChg>
      <pc:sldChg chg="addSp delSp modSp mod modAnim">
        <pc:chgData name="Mohamed Gorada" userId="c73cddd3-c4f4-431f-bbda-899bc0d56d95" providerId="ADAL" clId="{7768D4BD-4366-9C40-8BB2-EB26B4672143}" dt="2023-09-11T21:59:04.976" v="748"/>
        <pc:sldMkLst>
          <pc:docMk/>
          <pc:sldMk cId="295664506" sldId="307"/>
        </pc:sldMkLst>
        <pc:spChg chg="mod">
          <ac:chgData name="Mohamed Gorada" userId="c73cddd3-c4f4-431f-bbda-899bc0d56d95" providerId="ADAL" clId="{7768D4BD-4366-9C40-8BB2-EB26B4672143}" dt="2023-09-11T21:59:04.976" v="748"/>
          <ac:spMkLst>
            <pc:docMk/>
            <pc:sldMk cId="295664506" sldId="307"/>
            <ac:spMk id="2" creationId="{00000000-0000-0000-0000-000000000000}"/>
          </ac:spMkLst>
        </pc:spChg>
        <pc:picChg chg="add mod">
          <ac:chgData name="Mohamed Gorada" userId="c73cddd3-c4f4-431f-bbda-899bc0d56d95" providerId="ADAL" clId="{7768D4BD-4366-9C40-8BB2-EB26B4672143}" dt="2023-09-11T21:58:45.576" v="747" actId="1076"/>
          <ac:picMkLst>
            <pc:docMk/>
            <pc:sldMk cId="295664506" sldId="307"/>
            <ac:picMk id="3" creationId="{80AF3D00-4A32-08A1-F573-8CB22C1750ED}"/>
          </ac:picMkLst>
        </pc:picChg>
        <pc:picChg chg="del">
          <ac:chgData name="Mohamed Gorada" userId="c73cddd3-c4f4-431f-bbda-899bc0d56d95" providerId="ADAL" clId="{7768D4BD-4366-9C40-8BB2-EB26B4672143}" dt="2023-09-11T21:58:23.334" v="743" actId="21"/>
          <ac:picMkLst>
            <pc:docMk/>
            <pc:sldMk cId="295664506" sldId="307"/>
            <ac:picMk id="4" creationId="{00000000-0000-0000-0000-000000000000}"/>
          </ac:picMkLst>
        </pc:picChg>
      </pc:sldChg>
      <pc:sldChg chg="del">
        <pc:chgData name="Mohamed Gorada" userId="c73cddd3-c4f4-431f-bbda-899bc0d56d95" providerId="ADAL" clId="{7768D4BD-4366-9C40-8BB2-EB26B4672143}" dt="2023-09-11T17:17:23.826" v="84" actId="2696"/>
        <pc:sldMkLst>
          <pc:docMk/>
          <pc:sldMk cId="757767447" sldId="308"/>
        </pc:sldMkLst>
      </pc:sldChg>
      <pc:sldChg chg="modSp mod">
        <pc:chgData name="Mohamed Gorada" userId="c73cddd3-c4f4-431f-bbda-899bc0d56d95" providerId="ADAL" clId="{7768D4BD-4366-9C40-8BB2-EB26B4672143}" dt="2023-09-11T17:15:07.620" v="80" actId="108"/>
        <pc:sldMkLst>
          <pc:docMk/>
          <pc:sldMk cId="2951489607" sldId="309"/>
        </pc:sldMkLst>
        <pc:spChg chg="mod">
          <ac:chgData name="Mohamed Gorada" userId="c73cddd3-c4f4-431f-bbda-899bc0d56d95" providerId="ADAL" clId="{7768D4BD-4366-9C40-8BB2-EB26B4672143}" dt="2023-09-11T17:15:07.620" v="80" actId="108"/>
          <ac:spMkLst>
            <pc:docMk/>
            <pc:sldMk cId="2951489607" sldId="309"/>
            <ac:spMk id="3" creationId="{00000000-0000-0000-0000-000000000000}"/>
          </ac:spMkLst>
        </pc:spChg>
        <pc:picChg chg="mod">
          <ac:chgData name="Mohamed Gorada" userId="c73cddd3-c4f4-431f-bbda-899bc0d56d95" providerId="ADAL" clId="{7768D4BD-4366-9C40-8BB2-EB26B4672143}" dt="2023-09-11T16:37:48.443" v="64" actId="14100"/>
          <ac:picMkLst>
            <pc:docMk/>
            <pc:sldMk cId="2951489607" sldId="309"/>
            <ac:picMk id="4" creationId="{00000000-0000-0000-0000-000000000000}"/>
          </ac:picMkLst>
        </pc:picChg>
      </pc:sldChg>
      <pc:sldChg chg="add del">
        <pc:chgData name="Mohamed Gorada" userId="c73cddd3-c4f4-431f-bbda-899bc0d56d95" providerId="ADAL" clId="{7768D4BD-4366-9C40-8BB2-EB26B4672143}" dt="2023-09-12T07:36:54.146" v="819" actId="2696"/>
        <pc:sldMkLst>
          <pc:docMk/>
          <pc:sldMk cId="2503649028" sldId="310"/>
        </pc:sldMkLst>
      </pc:sldChg>
      <pc:sldChg chg="del">
        <pc:chgData name="Mohamed Gorada" userId="c73cddd3-c4f4-431f-bbda-899bc0d56d95" providerId="ADAL" clId="{7768D4BD-4366-9C40-8BB2-EB26B4672143}" dt="2023-09-11T20:41:34.508" v="361" actId="2696"/>
        <pc:sldMkLst>
          <pc:docMk/>
          <pc:sldMk cId="3117082544" sldId="311"/>
        </pc:sldMkLst>
      </pc:sldChg>
      <pc:sldChg chg="del">
        <pc:chgData name="Mohamed Gorada" userId="c73cddd3-c4f4-431f-bbda-899bc0d56d95" providerId="ADAL" clId="{7768D4BD-4366-9C40-8BB2-EB26B4672143}" dt="2023-09-11T21:05:46.829" v="426" actId="2696"/>
        <pc:sldMkLst>
          <pc:docMk/>
          <pc:sldMk cId="4120071750" sldId="312"/>
        </pc:sldMkLst>
      </pc:sldChg>
      <pc:sldChg chg="del">
        <pc:chgData name="Mohamed Gorada" userId="c73cddd3-c4f4-431f-bbda-899bc0d56d95" providerId="ADAL" clId="{7768D4BD-4366-9C40-8BB2-EB26B4672143}" dt="2023-09-11T20:41:25.003" v="360" actId="2696"/>
        <pc:sldMkLst>
          <pc:docMk/>
          <pc:sldMk cId="3938557285" sldId="313"/>
        </pc:sldMkLst>
      </pc:sldChg>
      <pc:sldChg chg="addSp delSp modSp mod">
        <pc:chgData name="Mohamed Gorada" userId="c73cddd3-c4f4-431f-bbda-899bc0d56d95" providerId="ADAL" clId="{7768D4BD-4366-9C40-8BB2-EB26B4672143}" dt="2023-09-11T18:21:33.797" v="128"/>
        <pc:sldMkLst>
          <pc:docMk/>
          <pc:sldMk cId="3193792640" sldId="315"/>
        </pc:sldMkLst>
        <pc:spChg chg="mod">
          <ac:chgData name="Mohamed Gorada" userId="c73cddd3-c4f4-431f-bbda-899bc0d56d95" providerId="ADAL" clId="{7768D4BD-4366-9C40-8BB2-EB26B4672143}" dt="2023-09-11T18:21:33.797" v="128"/>
          <ac:spMkLst>
            <pc:docMk/>
            <pc:sldMk cId="3193792640" sldId="315"/>
            <ac:spMk id="2" creationId="{00000000-0000-0000-0000-000000000000}"/>
          </ac:spMkLst>
        </pc:spChg>
        <pc:spChg chg="mod">
          <ac:chgData name="Mohamed Gorada" userId="c73cddd3-c4f4-431f-bbda-899bc0d56d95" providerId="ADAL" clId="{7768D4BD-4366-9C40-8BB2-EB26B4672143}" dt="2023-09-11T18:20:39.025" v="121" actId="20577"/>
          <ac:spMkLst>
            <pc:docMk/>
            <pc:sldMk cId="3193792640" sldId="315"/>
            <ac:spMk id="3" creationId="{00000000-0000-0000-0000-000000000000}"/>
          </ac:spMkLst>
        </pc:spChg>
        <pc:picChg chg="del">
          <ac:chgData name="Mohamed Gorada" userId="c73cddd3-c4f4-431f-bbda-899bc0d56d95" providerId="ADAL" clId="{7768D4BD-4366-9C40-8BB2-EB26B4672143}" dt="2023-09-11T18:20:35.388" v="120" actId="21"/>
          <ac:picMkLst>
            <pc:docMk/>
            <pc:sldMk cId="3193792640" sldId="315"/>
            <ac:picMk id="4" creationId="{00000000-0000-0000-0000-000000000000}"/>
          </ac:picMkLst>
        </pc:picChg>
        <pc:picChg chg="add mod">
          <ac:chgData name="Mohamed Gorada" userId="c73cddd3-c4f4-431f-bbda-899bc0d56d95" providerId="ADAL" clId="{7768D4BD-4366-9C40-8BB2-EB26B4672143}" dt="2023-09-11T18:21:22.794" v="127" actId="14100"/>
          <ac:picMkLst>
            <pc:docMk/>
            <pc:sldMk cId="3193792640" sldId="315"/>
            <ac:picMk id="6" creationId="{83976013-647F-7E1A-FE82-0C07A08D733E}"/>
          </ac:picMkLst>
        </pc:picChg>
      </pc:sldChg>
      <pc:sldChg chg="addSp delSp modSp mod">
        <pc:chgData name="Mohamed Gorada" userId="c73cddd3-c4f4-431f-bbda-899bc0d56d95" providerId="ADAL" clId="{7768D4BD-4366-9C40-8BB2-EB26B4672143}" dt="2023-09-11T21:03:33.443" v="425" actId="14100"/>
        <pc:sldMkLst>
          <pc:docMk/>
          <pc:sldMk cId="1804992945" sldId="316"/>
        </pc:sldMkLst>
        <pc:spChg chg="mod">
          <ac:chgData name="Mohamed Gorada" userId="c73cddd3-c4f4-431f-bbda-899bc0d56d95" providerId="ADAL" clId="{7768D4BD-4366-9C40-8BB2-EB26B4672143}" dt="2023-09-11T21:03:13.802" v="421" actId="20577"/>
          <ac:spMkLst>
            <pc:docMk/>
            <pc:sldMk cId="1804992945" sldId="316"/>
            <ac:spMk id="3" creationId="{00000000-0000-0000-0000-000000000000}"/>
          </ac:spMkLst>
        </pc:spChg>
        <pc:picChg chg="del">
          <ac:chgData name="Mohamed Gorada" userId="c73cddd3-c4f4-431f-bbda-899bc0d56d95" providerId="ADAL" clId="{7768D4BD-4366-9C40-8BB2-EB26B4672143}" dt="2023-09-11T21:02:32.136" v="415" actId="21"/>
          <ac:picMkLst>
            <pc:docMk/>
            <pc:sldMk cId="1804992945" sldId="316"/>
            <ac:picMk id="5" creationId="{00000000-0000-0000-0000-000000000000}"/>
          </ac:picMkLst>
        </pc:picChg>
        <pc:picChg chg="add mod">
          <ac:chgData name="Mohamed Gorada" userId="c73cddd3-c4f4-431f-bbda-899bc0d56d95" providerId="ADAL" clId="{7768D4BD-4366-9C40-8BB2-EB26B4672143}" dt="2023-09-11T21:03:33.443" v="425" actId="14100"/>
          <ac:picMkLst>
            <pc:docMk/>
            <pc:sldMk cId="1804992945" sldId="316"/>
            <ac:picMk id="6" creationId="{7B63243C-4E62-CA77-8700-E37BAE04911E}"/>
          </ac:picMkLst>
        </pc:picChg>
      </pc:sldChg>
      <pc:sldChg chg="modSp mod">
        <pc:chgData name="Mohamed Gorada" userId="c73cddd3-c4f4-431f-bbda-899bc0d56d95" providerId="ADAL" clId="{7768D4BD-4366-9C40-8BB2-EB26B4672143}" dt="2023-09-12T07:29:22.345" v="800" actId="207"/>
        <pc:sldMkLst>
          <pc:docMk/>
          <pc:sldMk cId="3391208256" sldId="317"/>
        </pc:sldMkLst>
        <pc:spChg chg="mod">
          <ac:chgData name="Mohamed Gorada" userId="c73cddd3-c4f4-431f-bbda-899bc0d56d95" providerId="ADAL" clId="{7768D4BD-4366-9C40-8BB2-EB26B4672143}" dt="2023-09-12T07:29:22.345" v="800" actId="207"/>
          <ac:spMkLst>
            <pc:docMk/>
            <pc:sldMk cId="3391208256" sldId="317"/>
            <ac:spMk id="3" creationId="{00000000-0000-0000-0000-000000000000}"/>
          </ac:spMkLst>
        </pc:spChg>
      </pc:sldChg>
      <pc:sldChg chg="del">
        <pc:chgData name="Mohamed Gorada" userId="c73cddd3-c4f4-431f-bbda-899bc0d56d95" providerId="ADAL" clId="{7768D4BD-4366-9C40-8BB2-EB26B4672143}" dt="2023-09-11T21:05:49.528" v="427" actId="2696"/>
        <pc:sldMkLst>
          <pc:docMk/>
          <pc:sldMk cId="4267206553" sldId="319"/>
        </pc:sldMkLst>
      </pc:sldChg>
      <pc:sldChg chg="del">
        <pc:chgData name="Mohamed Gorada" userId="c73cddd3-c4f4-431f-bbda-899bc0d56d95" providerId="ADAL" clId="{7768D4BD-4366-9C40-8BB2-EB26B4672143}" dt="2023-09-11T21:05:52.230" v="428" actId="2696"/>
        <pc:sldMkLst>
          <pc:docMk/>
          <pc:sldMk cId="168882462" sldId="320"/>
        </pc:sldMkLst>
      </pc:sldChg>
      <pc:sldChg chg="del">
        <pc:chgData name="Mohamed Gorada" userId="c73cddd3-c4f4-431f-bbda-899bc0d56d95" providerId="ADAL" clId="{7768D4BD-4366-9C40-8BB2-EB26B4672143}" dt="2023-09-11T21:05:55.597" v="429" actId="2696"/>
        <pc:sldMkLst>
          <pc:docMk/>
          <pc:sldMk cId="3453357525" sldId="321"/>
        </pc:sldMkLst>
      </pc:sldChg>
      <pc:sldChg chg="del">
        <pc:chgData name="Mohamed Gorada" userId="c73cddd3-c4f4-431f-bbda-899bc0d56d95" providerId="ADAL" clId="{7768D4BD-4366-9C40-8BB2-EB26B4672143}" dt="2023-09-11T21:05:59.179" v="430" actId="2696"/>
        <pc:sldMkLst>
          <pc:docMk/>
          <pc:sldMk cId="1025778968" sldId="322"/>
        </pc:sldMkLst>
      </pc:sldChg>
      <pc:sldChg chg="del">
        <pc:chgData name="Mohamed Gorada" userId="c73cddd3-c4f4-431f-bbda-899bc0d56d95" providerId="ADAL" clId="{7768D4BD-4366-9C40-8BB2-EB26B4672143}" dt="2023-09-11T21:06:01.325" v="431" actId="2696"/>
        <pc:sldMkLst>
          <pc:docMk/>
          <pc:sldMk cId="1031458302" sldId="323"/>
        </pc:sldMkLst>
      </pc:sldChg>
      <pc:sldChg chg="modSp add del mod">
        <pc:chgData name="Mohamed Gorada" userId="c73cddd3-c4f4-431f-bbda-899bc0d56d95" providerId="ADAL" clId="{7768D4BD-4366-9C40-8BB2-EB26B4672143}" dt="2023-09-11T21:37:18.545" v="742"/>
        <pc:sldMkLst>
          <pc:docMk/>
          <pc:sldMk cId="420724598" sldId="326"/>
        </pc:sldMkLst>
        <pc:spChg chg="mod">
          <ac:chgData name="Mohamed Gorada" userId="c73cddd3-c4f4-431f-bbda-899bc0d56d95" providerId="ADAL" clId="{7768D4BD-4366-9C40-8BB2-EB26B4672143}" dt="2023-09-11T21:37:18.545" v="742"/>
          <ac:spMkLst>
            <pc:docMk/>
            <pc:sldMk cId="420724598" sldId="326"/>
            <ac:spMk id="3" creationId="{00000000-0000-0000-0000-000000000000}"/>
          </ac:spMkLst>
        </pc:spChg>
      </pc:sldChg>
      <pc:sldChg chg="modSp mod">
        <pc:chgData name="Mohamed Gorada" userId="c73cddd3-c4f4-431f-bbda-899bc0d56d95" providerId="ADAL" clId="{7768D4BD-4366-9C40-8BB2-EB26B4672143}" dt="2023-09-11T16:02:22.862" v="7" actId="13926"/>
        <pc:sldMkLst>
          <pc:docMk/>
          <pc:sldMk cId="3870878579" sldId="393"/>
        </pc:sldMkLst>
        <pc:spChg chg="mod">
          <ac:chgData name="Mohamed Gorada" userId="c73cddd3-c4f4-431f-bbda-899bc0d56d95" providerId="ADAL" clId="{7768D4BD-4366-9C40-8BB2-EB26B4672143}" dt="2023-09-11T16:02:22.862" v="7" actId="13926"/>
          <ac:spMkLst>
            <pc:docMk/>
            <pc:sldMk cId="3870878579" sldId="393"/>
            <ac:spMk id="2" creationId="{00000000-0000-0000-0000-000000000000}"/>
          </ac:spMkLst>
        </pc:spChg>
      </pc:sldChg>
      <pc:sldChg chg="addSp delSp modSp add mod ord">
        <pc:chgData name="Mohamed Gorada" userId="c73cddd3-c4f4-431f-bbda-899bc0d56d95" providerId="ADAL" clId="{7768D4BD-4366-9C40-8BB2-EB26B4672143}" dt="2023-09-11T16:23:43.708" v="45" actId="20578"/>
        <pc:sldMkLst>
          <pc:docMk/>
          <pc:sldMk cId="2335386054" sldId="498"/>
        </pc:sldMkLst>
        <pc:spChg chg="mod">
          <ac:chgData name="Mohamed Gorada" userId="c73cddd3-c4f4-431f-bbda-899bc0d56d95" providerId="ADAL" clId="{7768D4BD-4366-9C40-8BB2-EB26B4672143}" dt="2023-09-11T16:06:38.069" v="9"/>
          <ac:spMkLst>
            <pc:docMk/>
            <pc:sldMk cId="2335386054" sldId="498"/>
            <ac:spMk id="2" creationId="{00000000-0000-0000-0000-000000000000}"/>
          </ac:spMkLst>
        </pc:spChg>
        <pc:spChg chg="mod">
          <ac:chgData name="Mohamed Gorada" userId="c73cddd3-c4f4-431f-bbda-899bc0d56d95" providerId="ADAL" clId="{7768D4BD-4366-9C40-8BB2-EB26B4672143}" dt="2023-09-11T16:20:43.426" v="39" actId="20577"/>
          <ac:spMkLst>
            <pc:docMk/>
            <pc:sldMk cId="2335386054" sldId="498"/>
            <ac:spMk id="3" creationId="{00000000-0000-0000-0000-000000000000}"/>
          </ac:spMkLst>
        </pc:spChg>
        <pc:spChg chg="add del mod">
          <ac:chgData name="Mohamed Gorada" userId="c73cddd3-c4f4-431f-bbda-899bc0d56d95" providerId="ADAL" clId="{7768D4BD-4366-9C40-8BB2-EB26B4672143}" dt="2023-09-11T16:07:27.151" v="33"/>
          <ac:spMkLst>
            <pc:docMk/>
            <pc:sldMk cId="2335386054" sldId="498"/>
            <ac:spMk id="5" creationId="{D8A0430E-22D4-59BB-66B3-C4241C269054}"/>
          </ac:spMkLst>
        </pc:spChg>
        <pc:picChg chg="del">
          <ac:chgData name="Mohamed Gorada" userId="c73cddd3-c4f4-431f-bbda-899bc0d56d95" providerId="ADAL" clId="{7768D4BD-4366-9C40-8BB2-EB26B4672143}" dt="2023-09-11T16:07:15.732" v="30" actId="21"/>
          <ac:picMkLst>
            <pc:docMk/>
            <pc:sldMk cId="2335386054" sldId="498"/>
            <ac:picMk id="4" creationId="{00000000-0000-0000-0000-000000000000}"/>
          </ac:picMkLst>
        </pc:picChg>
        <pc:picChg chg="add mod">
          <ac:chgData name="Mohamed Gorada" userId="c73cddd3-c4f4-431f-bbda-899bc0d56d95" providerId="ADAL" clId="{7768D4BD-4366-9C40-8BB2-EB26B4672143}" dt="2023-09-11T16:21:14.099" v="44" actId="14100"/>
          <ac:picMkLst>
            <pc:docMk/>
            <pc:sldMk cId="2335386054" sldId="498"/>
            <ac:picMk id="7" creationId="{4C3DC885-2876-C392-30C4-2D16794674A0}"/>
          </ac:picMkLst>
        </pc:picChg>
      </pc:sldChg>
      <pc:sldChg chg="delSp modSp add del mod">
        <pc:chgData name="Mohamed Gorada" userId="c73cddd3-c4f4-431f-bbda-899bc0d56d95" providerId="ADAL" clId="{7768D4BD-4366-9C40-8BB2-EB26B4672143}" dt="2023-09-12T07:47:01.251" v="820" actId="2696"/>
        <pc:sldMkLst>
          <pc:docMk/>
          <pc:sldMk cId="1336352827" sldId="499"/>
        </pc:sldMkLst>
        <pc:spChg chg="mod">
          <ac:chgData name="Mohamed Gorada" userId="c73cddd3-c4f4-431f-bbda-899bc0d56d95" providerId="ADAL" clId="{7768D4BD-4366-9C40-8BB2-EB26B4672143}" dt="2023-09-11T17:15:36.819" v="82" actId="1076"/>
          <ac:spMkLst>
            <pc:docMk/>
            <pc:sldMk cId="1336352827" sldId="499"/>
            <ac:spMk id="2" creationId="{00000000-0000-0000-0000-000000000000}"/>
          </ac:spMkLst>
        </pc:spChg>
        <pc:spChg chg="mod">
          <ac:chgData name="Mohamed Gorada" userId="c73cddd3-c4f4-431f-bbda-899bc0d56d95" providerId="ADAL" clId="{7768D4BD-4366-9C40-8BB2-EB26B4672143}" dt="2023-09-12T06:58:22.470" v="750" actId="108"/>
          <ac:spMkLst>
            <pc:docMk/>
            <pc:sldMk cId="1336352827" sldId="499"/>
            <ac:spMk id="3" creationId="{00000000-0000-0000-0000-000000000000}"/>
          </ac:spMkLst>
        </pc:spChg>
        <pc:picChg chg="del">
          <ac:chgData name="Mohamed Gorada" userId="c73cddd3-c4f4-431f-bbda-899bc0d56d95" providerId="ADAL" clId="{7768D4BD-4366-9C40-8BB2-EB26B4672143}" dt="2023-09-11T17:12:47.503" v="74" actId="21"/>
          <ac:picMkLst>
            <pc:docMk/>
            <pc:sldMk cId="1336352827" sldId="499"/>
            <ac:picMk id="4" creationId="{00000000-0000-0000-0000-000000000000}"/>
          </ac:picMkLst>
        </pc:picChg>
      </pc:sldChg>
      <pc:sldChg chg="modSp add mod">
        <pc:chgData name="Mohamed Gorada" userId="c73cddd3-c4f4-431f-bbda-899bc0d56d95" providerId="ADAL" clId="{7768D4BD-4366-9C40-8BB2-EB26B4672143}" dt="2023-09-12T07:12:45.426" v="766" actId="20577"/>
        <pc:sldMkLst>
          <pc:docMk/>
          <pc:sldMk cId="1204536663" sldId="500"/>
        </pc:sldMkLst>
        <pc:spChg chg="mod">
          <ac:chgData name="Mohamed Gorada" userId="c73cddd3-c4f4-431f-bbda-899bc0d56d95" providerId="ADAL" clId="{7768D4BD-4366-9C40-8BB2-EB26B4672143}" dt="2023-09-11T17:42:25.914" v="114"/>
          <ac:spMkLst>
            <pc:docMk/>
            <pc:sldMk cId="1204536663" sldId="500"/>
            <ac:spMk id="2" creationId="{00000000-0000-0000-0000-000000000000}"/>
          </ac:spMkLst>
        </pc:spChg>
        <pc:spChg chg="mod">
          <ac:chgData name="Mohamed Gorada" userId="c73cddd3-c4f4-431f-bbda-899bc0d56d95" providerId="ADAL" clId="{7768D4BD-4366-9C40-8BB2-EB26B4672143}" dt="2023-09-12T07:12:45.426" v="766" actId="20577"/>
          <ac:spMkLst>
            <pc:docMk/>
            <pc:sldMk cId="1204536663" sldId="500"/>
            <ac:spMk id="3" creationId="{00000000-0000-0000-0000-000000000000}"/>
          </ac:spMkLst>
        </pc:spChg>
      </pc:sldChg>
      <pc:sldChg chg="addSp delSp modSp add mod modClrScheme chgLayout">
        <pc:chgData name="Mohamed Gorada" userId="c73cddd3-c4f4-431f-bbda-899bc0d56d95" providerId="ADAL" clId="{7768D4BD-4366-9C40-8BB2-EB26B4672143}" dt="2023-09-11T20:13:30.931" v="338" actId="20577"/>
        <pc:sldMkLst>
          <pc:docMk/>
          <pc:sldMk cId="521951367" sldId="501"/>
        </pc:sldMkLst>
        <pc:spChg chg="mod">
          <ac:chgData name="Mohamed Gorada" userId="c73cddd3-c4f4-431f-bbda-899bc0d56d95" providerId="ADAL" clId="{7768D4BD-4366-9C40-8BB2-EB26B4672143}" dt="2023-09-11T20:12:34.112" v="318" actId="26606"/>
          <ac:spMkLst>
            <pc:docMk/>
            <pc:sldMk cId="521951367" sldId="501"/>
            <ac:spMk id="2" creationId="{00000000-0000-0000-0000-000000000000}"/>
          </ac:spMkLst>
        </pc:spChg>
        <pc:spChg chg="mod">
          <ac:chgData name="Mohamed Gorada" userId="c73cddd3-c4f4-431f-bbda-899bc0d56d95" providerId="ADAL" clId="{7768D4BD-4366-9C40-8BB2-EB26B4672143}" dt="2023-09-11T20:13:30.931" v="338" actId="20577"/>
          <ac:spMkLst>
            <pc:docMk/>
            <pc:sldMk cId="521951367" sldId="501"/>
            <ac:spMk id="3" creationId="{00000000-0000-0000-0000-000000000000}"/>
          </ac:spMkLst>
        </pc:spChg>
        <pc:spChg chg="add del mod">
          <ac:chgData name="Mohamed Gorada" userId="c73cddd3-c4f4-431f-bbda-899bc0d56d95" providerId="ADAL" clId="{7768D4BD-4366-9C40-8BB2-EB26B4672143}" dt="2023-09-11T20:12:43.131" v="319" actId="931"/>
          <ac:spMkLst>
            <pc:docMk/>
            <pc:sldMk cId="521951367" sldId="501"/>
            <ac:spMk id="8" creationId="{8D888D82-79A7-98F1-BA9A-6AB021E515C6}"/>
          </ac:spMkLst>
        </pc:spChg>
        <pc:picChg chg="add mod">
          <ac:chgData name="Mohamed Gorada" userId="c73cddd3-c4f4-431f-bbda-899bc0d56d95" providerId="ADAL" clId="{7768D4BD-4366-9C40-8BB2-EB26B4672143}" dt="2023-09-11T20:12:55.329" v="323" actId="14100"/>
          <ac:picMkLst>
            <pc:docMk/>
            <pc:sldMk cId="521951367" sldId="501"/>
            <ac:picMk id="5" creationId="{1F8115E5-5CA8-BF79-E6CD-5CDF44243DBB}"/>
          </ac:picMkLst>
        </pc:picChg>
      </pc:sldChg>
      <pc:sldChg chg="modSp add mod">
        <pc:chgData name="Mohamed Gorada" userId="c73cddd3-c4f4-431f-bbda-899bc0d56d95" providerId="ADAL" clId="{7768D4BD-4366-9C40-8BB2-EB26B4672143}" dt="2023-09-11T19:07:11.526" v="208" actId="20577"/>
        <pc:sldMkLst>
          <pc:docMk/>
          <pc:sldMk cId="2796782270" sldId="502"/>
        </pc:sldMkLst>
        <pc:spChg chg="mod">
          <ac:chgData name="Mohamed Gorada" userId="c73cddd3-c4f4-431f-bbda-899bc0d56d95" providerId="ADAL" clId="{7768D4BD-4366-9C40-8BB2-EB26B4672143}" dt="2023-09-11T18:53:28.965" v="167" actId="108"/>
          <ac:spMkLst>
            <pc:docMk/>
            <pc:sldMk cId="2796782270" sldId="502"/>
            <ac:spMk id="2" creationId="{00000000-0000-0000-0000-000000000000}"/>
          </ac:spMkLst>
        </pc:spChg>
        <pc:spChg chg="mod">
          <ac:chgData name="Mohamed Gorada" userId="c73cddd3-c4f4-431f-bbda-899bc0d56d95" providerId="ADAL" clId="{7768D4BD-4366-9C40-8BB2-EB26B4672143}" dt="2023-09-11T19:07:11.526" v="208" actId="20577"/>
          <ac:spMkLst>
            <pc:docMk/>
            <pc:sldMk cId="2796782270" sldId="502"/>
            <ac:spMk id="3" creationId="{00000000-0000-0000-0000-000000000000}"/>
          </ac:spMkLst>
        </pc:spChg>
      </pc:sldChg>
      <pc:sldChg chg="addSp delSp modSp add mod modClrScheme chgLayout">
        <pc:chgData name="Mohamed Gorada" userId="c73cddd3-c4f4-431f-bbda-899bc0d56d95" providerId="ADAL" clId="{7768D4BD-4366-9C40-8BB2-EB26B4672143}" dt="2023-09-11T20:01:43.174" v="266" actId="26606"/>
        <pc:sldMkLst>
          <pc:docMk/>
          <pc:sldMk cId="1416901460" sldId="503"/>
        </pc:sldMkLst>
        <pc:spChg chg="mod">
          <ac:chgData name="Mohamed Gorada" userId="c73cddd3-c4f4-431f-bbda-899bc0d56d95" providerId="ADAL" clId="{7768D4BD-4366-9C40-8BB2-EB26B4672143}" dt="2023-09-11T20:01:43.174" v="266" actId="26606"/>
          <ac:spMkLst>
            <pc:docMk/>
            <pc:sldMk cId="1416901460" sldId="503"/>
            <ac:spMk id="2" creationId="{00000000-0000-0000-0000-000000000000}"/>
          </ac:spMkLst>
        </pc:spChg>
        <pc:spChg chg="add del mod">
          <ac:chgData name="Mohamed Gorada" userId="c73cddd3-c4f4-431f-bbda-899bc0d56d95" providerId="ADAL" clId="{7768D4BD-4366-9C40-8BB2-EB26B4672143}" dt="2023-09-11T20:01:43.174" v="266" actId="26606"/>
          <ac:spMkLst>
            <pc:docMk/>
            <pc:sldMk cId="1416901460" sldId="503"/>
            <ac:spMk id="3" creationId="{00000000-0000-0000-0000-000000000000}"/>
          </ac:spMkLst>
        </pc:spChg>
        <pc:spChg chg="add del mod">
          <ac:chgData name="Mohamed Gorada" userId="c73cddd3-c4f4-431f-bbda-899bc0d56d95" providerId="ADAL" clId="{7768D4BD-4366-9C40-8BB2-EB26B4672143}" dt="2023-09-11T20:01:43.174" v="266" actId="26606"/>
          <ac:spMkLst>
            <pc:docMk/>
            <pc:sldMk cId="1416901460" sldId="503"/>
            <ac:spMk id="9" creationId="{4E2FA554-291C-84D2-50C8-E175C0136C07}"/>
          </ac:spMkLst>
        </pc:spChg>
        <pc:graphicFrameChg chg="add del">
          <ac:chgData name="Mohamed Gorada" userId="c73cddd3-c4f4-431f-bbda-899bc0d56d95" providerId="ADAL" clId="{7768D4BD-4366-9C40-8BB2-EB26B4672143}" dt="2023-09-11T20:01:43.174" v="266" actId="26606"/>
          <ac:graphicFrameMkLst>
            <pc:docMk/>
            <pc:sldMk cId="1416901460" sldId="503"/>
            <ac:graphicFrameMk id="5" creationId="{2241B01B-186C-0AEF-638E-73B8755FF657}"/>
          </ac:graphicFrameMkLst>
        </pc:graphicFrameChg>
      </pc:sldChg>
      <pc:sldChg chg="modSp add mod">
        <pc:chgData name="Mohamed Gorada" userId="c73cddd3-c4f4-431f-bbda-899bc0d56d95" providerId="ADAL" clId="{7768D4BD-4366-9C40-8BB2-EB26B4672143}" dt="2023-09-11T19:27:08.134" v="245" actId="108"/>
        <pc:sldMkLst>
          <pc:docMk/>
          <pc:sldMk cId="438964025" sldId="504"/>
        </pc:sldMkLst>
        <pc:spChg chg="mod">
          <ac:chgData name="Mohamed Gorada" userId="c73cddd3-c4f4-431f-bbda-899bc0d56d95" providerId="ADAL" clId="{7768D4BD-4366-9C40-8BB2-EB26B4672143}" dt="2023-09-11T19:21:41.674" v="225" actId="20577"/>
          <ac:spMkLst>
            <pc:docMk/>
            <pc:sldMk cId="438964025" sldId="504"/>
            <ac:spMk id="2" creationId="{00000000-0000-0000-0000-000000000000}"/>
          </ac:spMkLst>
        </pc:spChg>
        <pc:spChg chg="mod">
          <ac:chgData name="Mohamed Gorada" userId="c73cddd3-c4f4-431f-bbda-899bc0d56d95" providerId="ADAL" clId="{7768D4BD-4366-9C40-8BB2-EB26B4672143}" dt="2023-09-11T19:27:08.134" v="245" actId="108"/>
          <ac:spMkLst>
            <pc:docMk/>
            <pc:sldMk cId="438964025" sldId="504"/>
            <ac:spMk id="3" creationId="{00000000-0000-0000-0000-000000000000}"/>
          </ac:spMkLst>
        </pc:spChg>
      </pc:sldChg>
      <pc:sldChg chg="addSp delSp modSp add mod modClrScheme chgLayout">
        <pc:chgData name="Mohamed Gorada" userId="c73cddd3-c4f4-431f-bbda-899bc0d56d95" providerId="ADAL" clId="{7768D4BD-4366-9C40-8BB2-EB26B4672143}" dt="2023-09-11T20:00:36.017" v="264" actId="14100"/>
        <pc:sldMkLst>
          <pc:docMk/>
          <pc:sldMk cId="3250358568" sldId="505"/>
        </pc:sldMkLst>
        <pc:spChg chg="mod">
          <ac:chgData name="Mohamed Gorada" userId="c73cddd3-c4f4-431f-bbda-899bc0d56d95" providerId="ADAL" clId="{7768D4BD-4366-9C40-8BB2-EB26B4672143}" dt="2023-09-11T19:58:10.722" v="260" actId="26606"/>
          <ac:spMkLst>
            <pc:docMk/>
            <pc:sldMk cId="3250358568" sldId="505"/>
            <ac:spMk id="2" creationId="{00000000-0000-0000-0000-000000000000}"/>
          </ac:spMkLst>
        </pc:spChg>
        <pc:spChg chg="add del mod">
          <ac:chgData name="Mohamed Gorada" userId="c73cddd3-c4f4-431f-bbda-899bc0d56d95" providerId="ADAL" clId="{7768D4BD-4366-9C40-8BB2-EB26B4672143}" dt="2023-09-11T19:58:10.722" v="260" actId="26606"/>
          <ac:spMkLst>
            <pc:docMk/>
            <pc:sldMk cId="3250358568" sldId="505"/>
            <ac:spMk id="3" creationId="{00000000-0000-0000-0000-000000000000}"/>
          </ac:spMkLst>
        </pc:spChg>
        <pc:spChg chg="add del mod">
          <ac:chgData name="Mohamed Gorada" userId="c73cddd3-c4f4-431f-bbda-899bc0d56d95" providerId="ADAL" clId="{7768D4BD-4366-9C40-8BB2-EB26B4672143}" dt="2023-09-11T20:00:27.514" v="261" actId="931"/>
          <ac:spMkLst>
            <pc:docMk/>
            <pc:sldMk cId="3250358568" sldId="505"/>
            <ac:spMk id="8" creationId="{DE748665-48F4-0A97-4FFD-2F19416900A1}"/>
          </ac:spMkLst>
        </pc:spChg>
        <pc:spChg chg="add del mod">
          <ac:chgData name="Mohamed Gorada" userId="c73cddd3-c4f4-431f-bbda-899bc0d56d95" providerId="ADAL" clId="{7768D4BD-4366-9C40-8BB2-EB26B4672143}" dt="2023-09-11T19:58:10.710" v="259" actId="26606"/>
          <ac:spMkLst>
            <pc:docMk/>
            <pc:sldMk cId="3250358568" sldId="505"/>
            <ac:spMk id="9" creationId="{BC266BD6-8D52-749C-1571-7C7F83F7E559}"/>
          </ac:spMkLst>
        </pc:spChg>
        <pc:spChg chg="add mod">
          <ac:chgData name="Mohamed Gorada" userId="c73cddd3-c4f4-431f-bbda-899bc0d56d95" providerId="ADAL" clId="{7768D4BD-4366-9C40-8BB2-EB26B4672143}" dt="2023-09-11T19:58:10.722" v="260" actId="26606"/>
          <ac:spMkLst>
            <pc:docMk/>
            <pc:sldMk cId="3250358568" sldId="505"/>
            <ac:spMk id="11" creationId="{00000000-0000-0000-0000-000000000000}"/>
          </ac:spMkLst>
        </pc:spChg>
        <pc:graphicFrameChg chg="add del">
          <ac:chgData name="Mohamed Gorada" userId="c73cddd3-c4f4-431f-bbda-899bc0d56d95" providerId="ADAL" clId="{7768D4BD-4366-9C40-8BB2-EB26B4672143}" dt="2023-09-11T19:58:10.710" v="259" actId="26606"/>
          <ac:graphicFrameMkLst>
            <pc:docMk/>
            <pc:sldMk cId="3250358568" sldId="505"/>
            <ac:graphicFrameMk id="5" creationId="{12509C26-6340-EF71-7191-75CB9358D0CB}"/>
          </ac:graphicFrameMkLst>
        </pc:graphicFrameChg>
        <pc:picChg chg="add mod">
          <ac:chgData name="Mohamed Gorada" userId="c73cddd3-c4f4-431f-bbda-899bc0d56d95" providerId="ADAL" clId="{7768D4BD-4366-9C40-8BB2-EB26B4672143}" dt="2023-09-11T20:00:36.017" v="264" actId="14100"/>
          <ac:picMkLst>
            <pc:docMk/>
            <pc:sldMk cId="3250358568" sldId="505"/>
            <ac:picMk id="6" creationId="{D1D095E6-4FE7-4B5A-F62D-5F2DC7337D87}"/>
          </ac:picMkLst>
        </pc:picChg>
      </pc:sldChg>
      <pc:sldChg chg="modSp add mod">
        <pc:chgData name="Mohamed Gorada" userId="c73cddd3-c4f4-431f-bbda-899bc0d56d95" providerId="ADAL" clId="{7768D4BD-4366-9C40-8BB2-EB26B4672143}" dt="2023-09-11T19:56:23.951" v="256" actId="207"/>
        <pc:sldMkLst>
          <pc:docMk/>
          <pc:sldMk cId="1478283997" sldId="506"/>
        </pc:sldMkLst>
        <pc:spChg chg="mod">
          <ac:chgData name="Mohamed Gorada" userId="c73cddd3-c4f4-431f-bbda-899bc0d56d95" providerId="ADAL" clId="{7768D4BD-4366-9C40-8BB2-EB26B4672143}" dt="2023-09-11T19:54:59.784" v="250"/>
          <ac:spMkLst>
            <pc:docMk/>
            <pc:sldMk cId="1478283997" sldId="506"/>
            <ac:spMk id="2" creationId="{00000000-0000-0000-0000-000000000000}"/>
          </ac:spMkLst>
        </pc:spChg>
        <pc:spChg chg="mod">
          <ac:chgData name="Mohamed Gorada" userId="c73cddd3-c4f4-431f-bbda-899bc0d56d95" providerId="ADAL" clId="{7768D4BD-4366-9C40-8BB2-EB26B4672143}" dt="2023-09-11T19:56:23.951" v="256" actId="207"/>
          <ac:spMkLst>
            <pc:docMk/>
            <pc:sldMk cId="1478283997" sldId="506"/>
            <ac:spMk id="3" creationId="{00000000-0000-0000-0000-000000000000}"/>
          </ac:spMkLst>
        </pc:spChg>
      </pc:sldChg>
      <pc:sldChg chg="addSp delSp modSp add mod modClrScheme chgLayout">
        <pc:chgData name="Mohamed Gorada" userId="c73cddd3-c4f4-431f-bbda-899bc0d56d95" providerId="ADAL" clId="{7768D4BD-4366-9C40-8BB2-EB26B4672143}" dt="2023-09-11T20:09:15.255" v="283" actId="207"/>
        <pc:sldMkLst>
          <pc:docMk/>
          <pc:sldMk cId="2830406594" sldId="507"/>
        </pc:sldMkLst>
        <pc:spChg chg="mod">
          <ac:chgData name="Mohamed Gorada" userId="c73cddd3-c4f4-431f-bbda-899bc0d56d95" providerId="ADAL" clId="{7768D4BD-4366-9C40-8BB2-EB26B4672143}" dt="2023-09-11T20:08:23.357" v="277" actId="26606"/>
          <ac:spMkLst>
            <pc:docMk/>
            <pc:sldMk cId="2830406594" sldId="507"/>
            <ac:spMk id="2" creationId="{00000000-0000-0000-0000-000000000000}"/>
          </ac:spMkLst>
        </pc:spChg>
        <pc:spChg chg="mod">
          <ac:chgData name="Mohamed Gorada" userId="c73cddd3-c4f4-431f-bbda-899bc0d56d95" providerId="ADAL" clId="{7768D4BD-4366-9C40-8BB2-EB26B4672143}" dt="2023-09-11T20:09:15.255" v="283" actId="207"/>
          <ac:spMkLst>
            <pc:docMk/>
            <pc:sldMk cId="2830406594" sldId="507"/>
            <ac:spMk id="3" creationId="{00000000-0000-0000-0000-000000000000}"/>
          </ac:spMkLst>
        </pc:spChg>
        <pc:spChg chg="add del mod">
          <ac:chgData name="Mohamed Gorada" userId="c73cddd3-c4f4-431f-bbda-899bc0d56d95" providerId="ADAL" clId="{7768D4BD-4366-9C40-8BB2-EB26B4672143}" dt="2023-09-11T20:08:42.478" v="278" actId="931"/>
          <ac:spMkLst>
            <pc:docMk/>
            <pc:sldMk cId="2830406594" sldId="507"/>
            <ac:spMk id="8" creationId="{AA80E0EE-28C8-B922-2A30-EC134435D03F}"/>
          </ac:spMkLst>
        </pc:spChg>
        <pc:picChg chg="add mod">
          <ac:chgData name="Mohamed Gorada" userId="c73cddd3-c4f4-431f-bbda-899bc0d56d95" providerId="ADAL" clId="{7768D4BD-4366-9C40-8BB2-EB26B4672143}" dt="2023-09-11T20:08:59.971" v="282" actId="14100"/>
          <ac:picMkLst>
            <pc:docMk/>
            <pc:sldMk cId="2830406594" sldId="507"/>
            <ac:picMk id="5" creationId="{C9C54400-E57B-1518-7B17-959A799E1D34}"/>
          </ac:picMkLst>
        </pc:picChg>
      </pc:sldChg>
      <pc:sldChg chg="addSp delSp modSp new mod modClrScheme chgLayout">
        <pc:chgData name="Mohamed Gorada" userId="c73cddd3-c4f4-431f-bbda-899bc0d56d95" providerId="ADAL" clId="{7768D4BD-4366-9C40-8BB2-EB26B4672143}" dt="2023-09-11T20:25:49.425" v="352" actId="20577"/>
        <pc:sldMkLst>
          <pc:docMk/>
          <pc:sldMk cId="2281239524" sldId="508"/>
        </pc:sldMkLst>
        <pc:spChg chg="mod">
          <ac:chgData name="Mohamed Gorada" userId="c73cddd3-c4f4-431f-bbda-899bc0d56d95" providerId="ADAL" clId="{7768D4BD-4366-9C40-8BB2-EB26B4672143}" dt="2023-09-11T20:25:49.425" v="352" actId="20577"/>
          <ac:spMkLst>
            <pc:docMk/>
            <pc:sldMk cId="2281239524" sldId="508"/>
            <ac:spMk id="2" creationId="{D7922FE3-4FF8-CDB3-2D4B-4727F137AEE9}"/>
          </ac:spMkLst>
        </pc:spChg>
        <pc:spChg chg="mod">
          <ac:chgData name="Mohamed Gorada" userId="c73cddd3-c4f4-431f-bbda-899bc0d56d95" providerId="ADAL" clId="{7768D4BD-4366-9C40-8BB2-EB26B4672143}" dt="2023-09-11T20:24:56.941" v="345" actId="26606"/>
          <ac:spMkLst>
            <pc:docMk/>
            <pc:sldMk cId="2281239524" sldId="508"/>
            <ac:spMk id="3" creationId="{0D6034F8-506A-9C9C-E71C-966AE6C0A46A}"/>
          </ac:spMkLst>
        </pc:spChg>
        <pc:spChg chg="add del mod">
          <ac:chgData name="Mohamed Gorada" userId="c73cddd3-c4f4-431f-bbda-899bc0d56d95" providerId="ADAL" clId="{7768D4BD-4366-9C40-8BB2-EB26B4672143}" dt="2023-09-11T20:25:11.968" v="346" actId="931"/>
          <ac:spMkLst>
            <pc:docMk/>
            <pc:sldMk cId="2281239524" sldId="508"/>
            <ac:spMk id="8" creationId="{8B44308A-11CB-BFA9-C201-6CADD8BB7713}"/>
          </ac:spMkLst>
        </pc:spChg>
        <pc:picChg chg="add mod">
          <ac:chgData name="Mohamed Gorada" userId="c73cddd3-c4f4-431f-bbda-899bc0d56d95" providerId="ADAL" clId="{7768D4BD-4366-9C40-8BB2-EB26B4672143}" dt="2023-09-11T20:25:16.797" v="348" actId="14100"/>
          <ac:picMkLst>
            <pc:docMk/>
            <pc:sldMk cId="2281239524" sldId="508"/>
            <ac:picMk id="5" creationId="{863EEB5F-54CA-F3B6-1FE9-4F9C9F745EB3}"/>
          </ac:picMkLst>
        </pc:picChg>
      </pc:sldChg>
      <pc:sldChg chg="modSp add mod">
        <pc:chgData name="Mohamed Gorada" userId="c73cddd3-c4f4-431f-bbda-899bc0d56d95" providerId="ADAL" clId="{7768D4BD-4366-9C40-8BB2-EB26B4672143}" dt="2023-09-12T07:22:50.014" v="771"/>
        <pc:sldMkLst>
          <pc:docMk/>
          <pc:sldMk cId="3116820240" sldId="509"/>
        </pc:sldMkLst>
        <pc:spChg chg="mod">
          <ac:chgData name="Mohamed Gorada" userId="c73cddd3-c4f4-431f-bbda-899bc0d56d95" providerId="ADAL" clId="{7768D4BD-4366-9C40-8BB2-EB26B4672143}" dt="2023-09-12T07:22:50.014" v="771"/>
          <ac:spMkLst>
            <pc:docMk/>
            <pc:sldMk cId="3116820240" sldId="509"/>
            <ac:spMk id="2" creationId="{00000000-0000-0000-0000-000000000000}"/>
          </ac:spMkLst>
        </pc:spChg>
        <pc:spChg chg="mod">
          <ac:chgData name="Mohamed Gorada" userId="c73cddd3-c4f4-431f-bbda-899bc0d56d95" providerId="ADAL" clId="{7768D4BD-4366-9C40-8BB2-EB26B4672143}" dt="2023-09-11T21:21:41.026" v="472" actId="20577"/>
          <ac:spMkLst>
            <pc:docMk/>
            <pc:sldMk cId="3116820240" sldId="509"/>
            <ac:spMk id="3" creationId="{00000000-0000-0000-0000-000000000000}"/>
          </ac:spMkLst>
        </pc:spChg>
      </pc:sldChg>
      <pc:sldChg chg="addSp modSp add mod modClrScheme chgLayout">
        <pc:chgData name="Mohamed Gorada" userId="c73cddd3-c4f4-431f-bbda-899bc0d56d95" providerId="ADAL" clId="{7768D4BD-4366-9C40-8BB2-EB26B4672143}" dt="2023-09-11T21:33:31.486" v="688" actId="20577"/>
        <pc:sldMkLst>
          <pc:docMk/>
          <pc:sldMk cId="283786619" sldId="510"/>
        </pc:sldMkLst>
        <pc:spChg chg="mod">
          <ac:chgData name="Mohamed Gorada" userId="c73cddd3-c4f4-431f-bbda-899bc0d56d95" providerId="ADAL" clId="{7768D4BD-4366-9C40-8BB2-EB26B4672143}" dt="2023-09-11T21:33:28.999" v="687" actId="26606"/>
          <ac:spMkLst>
            <pc:docMk/>
            <pc:sldMk cId="283786619" sldId="510"/>
            <ac:spMk id="2" creationId="{00000000-0000-0000-0000-000000000000}"/>
          </ac:spMkLst>
        </pc:spChg>
        <pc:spChg chg="mod">
          <ac:chgData name="Mohamed Gorada" userId="c73cddd3-c4f4-431f-bbda-899bc0d56d95" providerId="ADAL" clId="{7768D4BD-4366-9C40-8BB2-EB26B4672143}" dt="2023-09-11T21:33:31.486" v="688" actId="20577"/>
          <ac:spMkLst>
            <pc:docMk/>
            <pc:sldMk cId="283786619" sldId="510"/>
            <ac:spMk id="3" creationId="{00000000-0000-0000-0000-000000000000}"/>
          </ac:spMkLst>
        </pc:spChg>
        <pc:picChg chg="add mod">
          <ac:chgData name="Mohamed Gorada" userId="c73cddd3-c4f4-431f-bbda-899bc0d56d95" providerId="ADAL" clId="{7768D4BD-4366-9C40-8BB2-EB26B4672143}" dt="2023-09-11T21:33:28.999" v="687" actId="26606"/>
          <ac:picMkLst>
            <pc:docMk/>
            <pc:sldMk cId="283786619" sldId="510"/>
            <ac:picMk id="5" creationId="{7EF0A32D-6684-32C0-796D-7059D2B6572A}"/>
          </ac:picMkLst>
        </pc:picChg>
      </pc:sldChg>
      <pc:sldChg chg="modSp add mod">
        <pc:chgData name="Mohamed Gorada" userId="c73cddd3-c4f4-431f-bbda-899bc0d56d95" providerId="ADAL" clId="{7768D4BD-4366-9C40-8BB2-EB26B4672143}" dt="2023-09-12T07:22:37.415" v="770" actId="108"/>
        <pc:sldMkLst>
          <pc:docMk/>
          <pc:sldMk cId="3898355547" sldId="511"/>
        </pc:sldMkLst>
        <pc:spChg chg="mod">
          <ac:chgData name="Mohamed Gorada" userId="c73cddd3-c4f4-431f-bbda-899bc0d56d95" providerId="ADAL" clId="{7768D4BD-4366-9C40-8BB2-EB26B4672143}" dt="2023-09-12T07:22:37.415" v="770" actId="108"/>
          <ac:spMkLst>
            <pc:docMk/>
            <pc:sldMk cId="3898355547" sldId="511"/>
            <ac:spMk id="2" creationId="{00000000-0000-0000-0000-000000000000}"/>
          </ac:spMkLst>
        </pc:spChg>
      </pc:sldChg>
    </pc:docChg>
  </pc:docChgLst>
</pc:chgInfo>
</file>

<file path=ppt/media/image1.pn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2.png>
</file>

<file path=ppt/media/image3.jpeg>
</file>

<file path=ppt/media/image4.jpeg>
</file>

<file path=ppt/media/image5.pn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29D32770-C88A-4375-A55B-9B8E015EC816}" type="datetimeFigureOut">
              <a:rPr lang="en-GB" smtClean="0"/>
              <a:t>16/03/2025</a:t>
            </a:fld>
            <a:endParaRPr lang="en-GB"/>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5C0D534C-97D6-40B0-A15E-8F4D53FD1045}" type="slidenum">
              <a:rPr lang="en-GB" smtClean="0"/>
              <a:t>‹#›</a:t>
            </a:fld>
            <a:endParaRPr lang="en-GB"/>
          </a:p>
        </p:txBody>
      </p:sp>
    </p:spTree>
    <p:extLst>
      <p:ext uri="{BB962C8B-B14F-4D97-AF65-F5344CB8AC3E}">
        <p14:creationId xmlns:p14="http://schemas.microsoft.com/office/powerpoint/2010/main" val="2041956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2</a:t>
            </a:fld>
            <a:endParaRPr lang="en-GB"/>
          </a:p>
        </p:txBody>
      </p:sp>
    </p:spTree>
    <p:extLst>
      <p:ext uri="{BB962C8B-B14F-4D97-AF65-F5344CB8AC3E}">
        <p14:creationId xmlns:p14="http://schemas.microsoft.com/office/powerpoint/2010/main" val="30697050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11</a:t>
            </a:fld>
            <a:endParaRPr lang="en-GB"/>
          </a:p>
        </p:txBody>
      </p:sp>
    </p:spTree>
    <p:extLst>
      <p:ext uri="{BB962C8B-B14F-4D97-AF65-F5344CB8AC3E}">
        <p14:creationId xmlns:p14="http://schemas.microsoft.com/office/powerpoint/2010/main" val="3210043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12</a:t>
            </a:fld>
            <a:endParaRPr lang="en-GB"/>
          </a:p>
        </p:txBody>
      </p:sp>
    </p:spTree>
    <p:extLst>
      <p:ext uri="{BB962C8B-B14F-4D97-AF65-F5344CB8AC3E}">
        <p14:creationId xmlns:p14="http://schemas.microsoft.com/office/powerpoint/2010/main" val="5227610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F4466CC-14ED-43BC-A5F8-D6E4ED1C6D03}" type="slidenum">
              <a:rPr lang="en-GB" smtClean="0"/>
              <a:t>13</a:t>
            </a:fld>
            <a:endParaRPr lang="en-GB"/>
          </a:p>
        </p:txBody>
      </p:sp>
    </p:spTree>
    <p:extLst>
      <p:ext uri="{BB962C8B-B14F-4D97-AF65-F5344CB8AC3E}">
        <p14:creationId xmlns:p14="http://schemas.microsoft.com/office/powerpoint/2010/main" val="29400791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14</a:t>
            </a:fld>
            <a:endParaRPr lang="en-GB"/>
          </a:p>
        </p:txBody>
      </p:sp>
    </p:spTree>
    <p:extLst>
      <p:ext uri="{BB962C8B-B14F-4D97-AF65-F5344CB8AC3E}">
        <p14:creationId xmlns:p14="http://schemas.microsoft.com/office/powerpoint/2010/main" val="3244057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15</a:t>
            </a:fld>
            <a:endParaRPr lang="en-GB"/>
          </a:p>
        </p:txBody>
      </p:sp>
    </p:spTree>
    <p:extLst>
      <p:ext uri="{BB962C8B-B14F-4D97-AF65-F5344CB8AC3E}">
        <p14:creationId xmlns:p14="http://schemas.microsoft.com/office/powerpoint/2010/main" val="37485805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16</a:t>
            </a:fld>
            <a:endParaRPr lang="en-GB"/>
          </a:p>
        </p:txBody>
      </p:sp>
    </p:spTree>
    <p:extLst>
      <p:ext uri="{BB962C8B-B14F-4D97-AF65-F5344CB8AC3E}">
        <p14:creationId xmlns:p14="http://schemas.microsoft.com/office/powerpoint/2010/main" val="14964644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17</a:t>
            </a:fld>
            <a:endParaRPr lang="en-GB"/>
          </a:p>
        </p:txBody>
      </p:sp>
    </p:spTree>
    <p:extLst>
      <p:ext uri="{BB962C8B-B14F-4D97-AF65-F5344CB8AC3E}">
        <p14:creationId xmlns:p14="http://schemas.microsoft.com/office/powerpoint/2010/main" val="40284113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18</a:t>
            </a:fld>
            <a:endParaRPr lang="en-GB"/>
          </a:p>
        </p:txBody>
      </p:sp>
    </p:spTree>
    <p:extLst>
      <p:ext uri="{BB962C8B-B14F-4D97-AF65-F5344CB8AC3E}">
        <p14:creationId xmlns:p14="http://schemas.microsoft.com/office/powerpoint/2010/main" val="5472944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19</a:t>
            </a:fld>
            <a:endParaRPr lang="en-GB"/>
          </a:p>
        </p:txBody>
      </p:sp>
    </p:spTree>
    <p:extLst>
      <p:ext uri="{BB962C8B-B14F-4D97-AF65-F5344CB8AC3E}">
        <p14:creationId xmlns:p14="http://schemas.microsoft.com/office/powerpoint/2010/main" val="19265965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20</a:t>
            </a:fld>
            <a:endParaRPr lang="en-GB"/>
          </a:p>
        </p:txBody>
      </p:sp>
    </p:spTree>
    <p:extLst>
      <p:ext uri="{BB962C8B-B14F-4D97-AF65-F5344CB8AC3E}">
        <p14:creationId xmlns:p14="http://schemas.microsoft.com/office/powerpoint/2010/main" val="18898340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3</a:t>
            </a:fld>
            <a:endParaRPr lang="en-GB"/>
          </a:p>
        </p:txBody>
      </p:sp>
    </p:spTree>
    <p:extLst>
      <p:ext uri="{BB962C8B-B14F-4D97-AF65-F5344CB8AC3E}">
        <p14:creationId xmlns:p14="http://schemas.microsoft.com/office/powerpoint/2010/main" val="3155186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21</a:t>
            </a:fld>
            <a:endParaRPr lang="en-GB"/>
          </a:p>
        </p:txBody>
      </p:sp>
    </p:spTree>
    <p:extLst>
      <p:ext uri="{BB962C8B-B14F-4D97-AF65-F5344CB8AC3E}">
        <p14:creationId xmlns:p14="http://schemas.microsoft.com/office/powerpoint/2010/main" val="40674294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22</a:t>
            </a:fld>
            <a:endParaRPr lang="en-GB"/>
          </a:p>
        </p:txBody>
      </p:sp>
    </p:spTree>
    <p:extLst>
      <p:ext uri="{BB962C8B-B14F-4D97-AF65-F5344CB8AC3E}">
        <p14:creationId xmlns:p14="http://schemas.microsoft.com/office/powerpoint/2010/main" val="1348800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4</a:t>
            </a:fld>
            <a:endParaRPr lang="en-GB"/>
          </a:p>
        </p:txBody>
      </p:sp>
    </p:spTree>
    <p:extLst>
      <p:ext uri="{BB962C8B-B14F-4D97-AF65-F5344CB8AC3E}">
        <p14:creationId xmlns:p14="http://schemas.microsoft.com/office/powerpoint/2010/main" val="1580856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5</a:t>
            </a:fld>
            <a:endParaRPr lang="en-GB"/>
          </a:p>
        </p:txBody>
      </p:sp>
    </p:spTree>
    <p:extLst>
      <p:ext uri="{BB962C8B-B14F-4D97-AF65-F5344CB8AC3E}">
        <p14:creationId xmlns:p14="http://schemas.microsoft.com/office/powerpoint/2010/main" val="4034349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6</a:t>
            </a:fld>
            <a:endParaRPr lang="en-GB"/>
          </a:p>
        </p:txBody>
      </p:sp>
    </p:spTree>
    <p:extLst>
      <p:ext uri="{BB962C8B-B14F-4D97-AF65-F5344CB8AC3E}">
        <p14:creationId xmlns:p14="http://schemas.microsoft.com/office/powerpoint/2010/main" val="11077941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7</a:t>
            </a:fld>
            <a:endParaRPr lang="en-GB"/>
          </a:p>
        </p:txBody>
      </p:sp>
    </p:spTree>
    <p:extLst>
      <p:ext uri="{BB962C8B-B14F-4D97-AF65-F5344CB8AC3E}">
        <p14:creationId xmlns:p14="http://schemas.microsoft.com/office/powerpoint/2010/main" val="5197410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8</a:t>
            </a:fld>
            <a:endParaRPr lang="en-GB"/>
          </a:p>
        </p:txBody>
      </p:sp>
    </p:spTree>
    <p:extLst>
      <p:ext uri="{BB962C8B-B14F-4D97-AF65-F5344CB8AC3E}">
        <p14:creationId xmlns:p14="http://schemas.microsoft.com/office/powerpoint/2010/main" val="2624385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9</a:t>
            </a:fld>
            <a:endParaRPr lang="en-GB"/>
          </a:p>
        </p:txBody>
      </p:sp>
    </p:spTree>
    <p:extLst>
      <p:ext uri="{BB962C8B-B14F-4D97-AF65-F5344CB8AC3E}">
        <p14:creationId xmlns:p14="http://schemas.microsoft.com/office/powerpoint/2010/main" val="13355246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10</a:t>
            </a:fld>
            <a:endParaRPr lang="en-GB"/>
          </a:p>
        </p:txBody>
      </p:sp>
    </p:spTree>
    <p:extLst>
      <p:ext uri="{BB962C8B-B14F-4D97-AF65-F5344CB8AC3E}">
        <p14:creationId xmlns:p14="http://schemas.microsoft.com/office/powerpoint/2010/main" val="42948278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7" name="bg object 16"/>
          <p:cNvSpPr/>
          <p:nvPr userDrawn="1"/>
        </p:nvSpPr>
        <p:spPr>
          <a:xfrm>
            <a:off x="-38100" y="0"/>
            <a:ext cx="9207499" cy="6858001"/>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ctrTitle"/>
          </p:nvPr>
        </p:nvSpPr>
        <p:spPr>
          <a:xfrm>
            <a:off x="1628013" y="2150821"/>
            <a:ext cx="5887973" cy="1367789"/>
          </a:xfrm>
          <a:prstGeom prst="rect">
            <a:avLst/>
          </a:prstGeom>
        </p:spPr>
        <p:txBody>
          <a:bodyPr wrap="square" lIns="0" tIns="0" rIns="0" bIns="0">
            <a:spAutoFit/>
          </a:bodyPr>
          <a:lstStyle>
            <a:lvl1pPr>
              <a:defRPr sz="4400" b="1" i="0">
                <a:solidFill>
                  <a:schemeClr val="bg1"/>
                </a:solidFill>
                <a:latin typeface="Arial"/>
                <a:cs typeface="Arial"/>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2400" b="0" i="0">
                <a:solidFill>
                  <a:schemeClr val="tx1"/>
                </a:solidFill>
                <a:latin typeface="Calibri"/>
                <a:cs typeface="Calibri"/>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3/16/2025</a:t>
            </a:fld>
            <a:endParaRPr lang="en-US"/>
          </a:p>
        </p:txBody>
      </p:sp>
      <p:sp>
        <p:nvSpPr>
          <p:cNvPr id="6" name="Holder 6"/>
          <p:cNvSpPr>
            <a:spLocks noGrp="1"/>
          </p:cNvSpPr>
          <p:nvPr>
            <p:ph type="sldNum" sz="quarter" idx="7"/>
          </p:nvPr>
        </p:nvSpPr>
        <p:spPr>
          <a:xfrm>
            <a:off x="8061197" y="6464680"/>
            <a:ext cx="572134" cy="178434"/>
          </a:xfrm>
          <a:prstGeom prst="rect">
            <a:avLst/>
          </a:prstGeom>
        </p:spPr>
        <p:txBody>
          <a:bodyPr lIns="0" tIns="0" rIns="0" bIns="0"/>
          <a:lstStyle>
            <a:lvl1pPr>
              <a:defRPr sz="1200" b="0" i="0">
                <a:solidFill>
                  <a:srgbClr val="888888"/>
                </a:solidFill>
                <a:latin typeface="Calibri"/>
                <a:cs typeface="Calibri"/>
              </a:defRPr>
            </a:lvl1pPr>
          </a:lstStyle>
          <a:p>
            <a:pPr marL="12700">
              <a:lnSpc>
                <a:spcPts val="1240"/>
              </a:lnSpc>
            </a:pPr>
            <a:r>
              <a:rPr spc="-5" dirty="0"/>
              <a:t>Slide</a:t>
            </a:r>
            <a:r>
              <a:rPr spc="215" dirty="0"/>
              <a:t> </a:t>
            </a: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Calibri"/>
                <a:cs typeface="Calibri"/>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3108960" y="6377940"/>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457200" y="6377940"/>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3/16/2025</a:t>
            </a:fld>
            <a:endParaRPr lang="en-US"/>
          </a:p>
        </p:txBody>
      </p:sp>
      <p:sp>
        <p:nvSpPr>
          <p:cNvPr id="7" name="Holder 7"/>
          <p:cNvSpPr>
            <a:spLocks noGrp="1"/>
          </p:cNvSpPr>
          <p:nvPr>
            <p:ph type="sldNum" sz="quarter" idx="7"/>
          </p:nvPr>
        </p:nvSpPr>
        <p:spPr>
          <a:xfrm>
            <a:off x="8061197" y="6464680"/>
            <a:ext cx="572134" cy="178434"/>
          </a:xfrm>
          <a:prstGeom prst="rect">
            <a:avLst/>
          </a:prstGeom>
        </p:spPr>
        <p:txBody>
          <a:bodyPr lIns="0" tIns="0" rIns="0" bIns="0"/>
          <a:lstStyle>
            <a:lvl1pPr>
              <a:defRPr sz="1200" b="0" i="0">
                <a:solidFill>
                  <a:srgbClr val="888888"/>
                </a:solidFill>
                <a:latin typeface="Calibri"/>
                <a:cs typeface="Calibri"/>
              </a:defRPr>
            </a:lvl1pPr>
          </a:lstStyle>
          <a:p>
            <a:pPr marL="12700">
              <a:lnSpc>
                <a:spcPts val="1240"/>
              </a:lnSpc>
            </a:pPr>
            <a:r>
              <a:rPr spc="-5" dirty="0"/>
              <a:t>Slide</a:t>
            </a:r>
            <a:r>
              <a:rPr spc="215" dirty="0"/>
              <a:t> </a:t>
            </a: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Calibri"/>
                <a:cs typeface="Calibri"/>
              </a:defRPr>
            </a:lvl1pPr>
          </a:lstStyle>
          <a:p>
            <a:endParaRPr/>
          </a:p>
        </p:txBody>
      </p:sp>
      <p:sp>
        <p:nvSpPr>
          <p:cNvPr id="3" name="Holder 3"/>
          <p:cNvSpPr>
            <a:spLocks noGrp="1"/>
          </p:cNvSpPr>
          <p:nvPr>
            <p:ph type="ftr" sz="quarter" idx="5"/>
          </p:nvPr>
        </p:nvSpPr>
        <p:spPr>
          <a:xfrm>
            <a:off x="3108960" y="6377940"/>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457200" y="6377940"/>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3/16/2025</a:t>
            </a:fld>
            <a:endParaRPr lang="en-US"/>
          </a:p>
        </p:txBody>
      </p:sp>
      <p:sp>
        <p:nvSpPr>
          <p:cNvPr id="5" name="Holder 5"/>
          <p:cNvSpPr>
            <a:spLocks noGrp="1"/>
          </p:cNvSpPr>
          <p:nvPr>
            <p:ph type="sldNum" sz="quarter" idx="7"/>
          </p:nvPr>
        </p:nvSpPr>
        <p:spPr>
          <a:xfrm>
            <a:off x="8061197" y="6464680"/>
            <a:ext cx="572134" cy="178434"/>
          </a:xfrm>
          <a:prstGeom prst="rect">
            <a:avLst/>
          </a:prstGeom>
        </p:spPr>
        <p:txBody>
          <a:bodyPr lIns="0" tIns="0" rIns="0" bIns="0"/>
          <a:lstStyle>
            <a:lvl1pPr>
              <a:defRPr sz="1200" b="0" i="0">
                <a:solidFill>
                  <a:srgbClr val="888888"/>
                </a:solidFill>
                <a:latin typeface="Calibri"/>
                <a:cs typeface="Calibri"/>
              </a:defRPr>
            </a:lvl1pPr>
          </a:lstStyle>
          <a:p>
            <a:pPr marL="12700">
              <a:lnSpc>
                <a:spcPts val="1240"/>
              </a:lnSpc>
            </a:pPr>
            <a:r>
              <a:rPr spc="-5" dirty="0"/>
              <a:t>Slide</a:t>
            </a:r>
            <a:r>
              <a:rPr spc="215" dirty="0"/>
              <a:t> </a:t>
            </a: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3108960" y="6377940"/>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457200" y="6377940"/>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3/16/2025</a:t>
            </a:fld>
            <a:endParaRPr lang="en-US"/>
          </a:p>
        </p:txBody>
      </p:sp>
      <p:sp>
        <p:nvSpPr>
          <p:cNvPr id="4" name="Holder 4"/>
          <p:cNvSpPr>
            <a:spLocks noGrp="1"/>
          </p:cNvSpPr>
          <p:nvPr>
            <p:ph type="sldNum" sz="quarter" idx="7"/>
          </p:nvPr>
        </p:nvSpPr>
        <p:spPr>
          <a:xfrm>
            <a:off x="8061197" y="6464680"/>
            <a:ext cx="572134" cy="178434"/>
          </a:xfrm>
          <a:prstGeom prst="rect">
            <a:avLst/>
          </a:prstGeom>
        </p:spPr>
        <p:txBody>
          <a:bodyPr lIns="0" tIns="0" rIns="0" bIns="0"/>
          <a:lstStyle>
            <a:lvl1pPr>
              <a:defRPr sz="1200" b="0" i="0">
                <a:solidFill>
                  <a:srgbClr val="888888"/>
                </a:solidFill>
                <a:latin typeface="Calibri"/>
                <a:cs typeface="Calibri"/>
              </a:defRPr>
            </a:lvl1pPr>
          </a:lstStyle>
          <a:p>
            <a:pPr marL="12700">
              <a:lnSpc>
                <a:spcPts val="1240"/>
              </a:lnSpc>
            </a:pPr>
            <a:r>
              <a:rPr spc="-5" dirty="0"/>
              <a:t>Slide</a:t>
            </a:r>
            <a:r>
              <a:rPr spc="215" dirty="0"/>
              <a:t> </a:t>
            </a: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bg object 16"/>
          <p:cNvSpPr/>
          <p:nvPr userDrawn="1"/>
        </p:nvSpPr>
        <p:spPr>
          <a:xfrm>
            <a:off x="0" y="-576061"/>
            <a:ext cx="9144000" cy="7410450"/>
          </a:xfrm>
          <a:prstGeom prst="rect">
            <a:avLst/>
          </a:prstGeom>
          <a:blipFill>
            <a:blip r:embed="rId7" cstate="print"/>
            <a:stretch>
              <a:fillRect/>
            </a:stretch>
          </a:blipFill>
        </p:spPr>
        <p:txBody>
          <a:bodyPr wrap="square" lIns="0" tIns="0" rIns="0" bIns="0" rtlCol="0"/>
          <a:lstStyle/>
          <a:p>
            <a:endParaRPr/>
          </a:p>
        </p:txBody>
      </p:sp>
      <p:sp>
        <p:nvSpPr>
          <p:cNvPr id="2" name="Holder 2"/>
          <p:cNvSpPr>
            <a:spLocks noGrp="1"/>
          </p:cNvSpPr>
          <p:nvPr>
            <p:ph type="title"/>
          </p:nvPr>
        </p:nvSpPr>
        <p:spPr>
          <a:xfrm>
            <a:off x="402437" y="426465"/>
            <a:ext cx="8339124" cy="696594"/>
          </a:xfrm>
          <a:prstGeom prst="rect">
            <a:avLst/>
          </a:prstGeom>
        </p:spPr>
        <p:txBody>
          <a:bodyPr wrap="square" lIns="0" tIns="0" rIns="0" bIns="0">
            <a:spAutoFit/>
          </a:bodyPr>
          <a:lstStyle>
            <a:lvl1pPr>
              <a:defRPr sz="4400" b="1" i="0">
                <a:solidFill>
                  <a:schemeClr val="tx1"/>
                </a:solidFill>
                <a:latin typeface="Calibri"/>
                <a:cs typeface="Calibri"/>
              </a:defRPr>
            </a:lvl1pPr>
          </a:lstStyle>
          <a:p>
            <a:endParaRPr/>
          </a:p>
        </p:txBody>
      </p:sp>
      <p:sp>
        <p:nvSpPr>
          <p:cNvPr id="3" name="Holder 3"/>
          <p:cNvSpPr>
            <a:spLocks noGrp="1"/>
          </p:cNvSpPr>
          <p:nvPr>
            <p:ph type="body" idx="1"/>
          </p:nvPr>
        </p:nvSpPr>
        <p:spPr>
          <a:xfrm>
            <a:off x="402437" y="1800859"/>
            <a:ext cx="8439150" cy="3830320"/>
          </a:xfrm>
          <a:prstGeom prst="rect">
            <a:avLst/>
          </a:prstGeom>
        </p:spPr>
        <p:txBody>
          <a:bodyPr wrap="square" lIns="0" tIns="0" rIns="0" bIns="0">
            <a:spAutoFit/>
          </a:bodyPr>
          <a:lstStyle>
            <a:lvl1pPr>
              <a:defRPr sz="2400" b="0" i="0">
                <a:solidFill>
                  <a:schemeClr val="tx1"/>
                </a:solidFill>
                <a:latin typeface="Calibri"/>
                <a:cs typeface="Calibri"/>
              </a:defRPr>
            </a:lvl1pPr>
          </a:lstStyle>
          <a:p>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1.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hemeOverride" Target="../theme/themeOverride3.xml"/><Relationship Id="rId6" Type="http://schemas.openxmlformats.org/officeDocument/2006/relationships/image" Target="../media/image17.png"/><Relationship Id="rId5" Type="http://schemas.openxmlformats.org/officeDocument/2006/relationships/notesSlide" Target="../notesSlides/notesSlide20.xml"/><Relationship Id="rId4"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13527" y="2743200"/>
            <a:ext cx="9144000" cy="1438910"/>
          </a:xfrm>
          <a:custGeom>
            <a:avLst/>
            <a:gdLst/>
            <a:ahLst/>
            <a:cxnLst/>
            <a:rect l="l" t="t" r="r" b="b"/>
            <a:pathLst>
              <a:path w="9144000" h="1438910">
                <a:moveTo>
                  <a:pt x="9144000" y="0"/>
                </a:moveTo>
                <a:lnTo>
                  <a:pt x="0" y="0"/>
                </a:lnTo>
                <a:lnTo>
                  <a:pt x="0" y="1438655"/>
                </a:lnTo>
                <a:lnTo>
                  <a:pt x="9144000" y="1438655"/>
                </a:lnTo>
                <a:lnTo>
                  <a:pt x="9144000" y="0"/>
                </a:lnTo>
                <a:close/>
              </a:path>
            </a:pathLst>
          </a:custGeom>
          <a:noFill/>
        </p:spPr>
        <p:txBody>
          <a:bodyPr wrap="square" lIns="0" tIns="0" rIns="0" bIns="0" rtlCol="0"/>
          <a:lstStyle/>
          <a:p>
            <a:endParaRPr/>
          </a:p>
        </p:txBody>
      </p:sp>
      <p:sp>
        <p:nvSpPr>
          <p:cNvPr id="3" name="object 3"/>
          <p:cNvSpPr txBox="1">
            <a:spLocks noGrp="1"/>
          </p:cNvSpPr>
          <p:nvPr>
            <p:ph type="ctrTitle"/>
          </p:nvPr>
        </p:nvSpPr>
        <p:spPr>
          <a:xfrm>
            <a:off x="1295400" y="3176046"/>
            <a:ext cx="7523485" cy="505908"/>
          </a:xfrm>
          <a:prstGeom prst="rect">
            <a:avLst/>
          </a:prstGeom>
        </p:spPr>
        <p:txBody>
          <a:bodyPr vert="horz" wrap="square" lIns="0" tIns="13335" rIns="0" bIns="0" rtlCol="0">
            <a:spAutoFit/>
          </a:bodyPr>
          <a:lstStyle/>
          <a:p>
            <a:pPr marL="2012314" marR="5080" indent="-2000250" algn="ctr">
              <a:lnSpc>
                <a:spcPct val="100000"/>
              </a:lnSpc>
              <a:spcBef>
                <a:spcPts val="105"/>
              </a:spcBef>
            </a:pPr>
            <a:r>
              <a:rPr lang="en-GB" sz="3200" dirty="0">
                <a:solidFill>
                  <a:schemeClr val="tx1"/>
                </a:solidFill>
              </a:rPr>
              <a:t>Type </a:t>
            </a:r>
            <a:r>
              <a:rPr lang="en-GB" sz="3200" dirty="0">
                <a:solidFill>
                  <a:schemeClr val="tx1"/>
                </a:solidFill>
                <a:latin typeface="Söhne"/>
              </a:rPr>
              <a:t>of attack</a:t>
            </a:r>
            <a:endParaRPr lang="en-GB" sz="3200"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t>Type </a:t>
            </a:r>
            <a:r>
              <a:rPr lang="en-GB" dirty="0">
                <a:latin typeface="Söhne"/>
              </a:rPr>
              <a:t>of </a:t>
            </a:r>
            <a:r>
              <a:rPr lang="en-GB" b="1" i="0" dirty="0">
                <a:effectLst/>
                <a:latin typeface="Söhne"/>
              </a:rPr>
              <a:t>Malware</a:t>
            </a:r>
            <a:endParaRPr lang="en-GB" dirty="0"/>
          </a:p>
        </p:txBody>
      </p:sp>
      <p:sp>
        <p:nvSpPr>
          <p:cNvPr id="3" name="Text Placeholder 2"/>
          <p:cNvSpPr>
            <a:spLocks noGrp="1"/>
          </p:cNvSpPr>
          <p:nvPr>
            <p:ph type="body" idx="1"/>
          </p:nvPr>
        </p:nvSpPr>
        <p:spPr>
          <a:xfrm>
            <a:off x="393472" y="1281180"/>
            <a:ext cx="8596090" cy="3268267"/>
          </a:xfrm>
        </p:spPr>
        <p:txBody>
          <a:bodyPr/>
          <a:lstStyle/>
          <a:p>
            <a:pPr marL="12700" marR="294005" algn="l" rtl="0">
              <a:lnSpc>
                <a:spcPct val="109900"/>
              </a:lnSpc>
              <a:spcBef>
                <a:spcPts val="95"/>
              </a:spcBef>
            </a:pPr>
            <a:r>
              <a:rPr lang="en-GB" b="1" i="0" dirty="0">
                <a:effectLst/>
                <a:latin typeface="Söhne"/>
              </a:rPr>
              <a:t>Ransomware</a:t>
            </a:r>
            <a:r>
              <a:rPr lang="en-GB" b="0" i="0" dirty="0">
                <a:effectLst/>
                <a:latin typeface="Söhne"/>
              </a:rPr>
              <a:t>: Ransomware is a type of malware that encrypts a user's files or locks them out of their system, demanding a ransom payment in exchange for the decryption key or access to the system. </a:t>
            </a:r>
            <a:endParaRPr lang="en-GB" dirty="0"/>
          </a:p>
          <a:p>
            <a:pPr marL="355600" marR="294005" indent="-342900" algn="l" rtl="0">
              <a:lnSpc>
                <a:spcPct val="109900"/>
              </a:lnSpc>
              <a:spcBef>
                <a:spcPts val="95"/>
              </a:spcBef>
              <a:buFont typeface="Wingdings" pitchFamily="2" charset="2"/>
              <a:buChar char="Ø"/>
            </a:pPr>
            <a:r>
              <a:rPr lang="en-GB" dirty="0"/>
              <a:t>Prevention can be by avoid click on unsafe links in spam messages or on unknown websites</a:t>
            </a:r>
          </a:p>
          <a:p>
            <a:pPr marL="12700" marR="294005" algn="l" rtl="0">
              <a:lnSpc>
                <a:spcPct val="109900"/>
              </a:lnSpc>
              <a:spcBef>
                <a:spcPts val="95"/>
              </a:spcBef>
            </a:pPr>
            <a:endParaRPr lang="en-GB" sz="2400" spc="-10" dirty="0">
              <a:latin typeface="Calibri"/>
              <a:cs typeface="Calibri"/>
            </a:endParaRPr>
          </a:p>
          <a:p>
            <a:pPr marL="12700" marR="294005" algn="l" rtl="0">
              <a:lnSpc>
                <a:spcPct val="109900"/>
              </a:lnSpc>
              <a:spcBef>
                <a:spcPts val="95"/>
              </a:spcBef>
            </a:pPr>
            <a:endParaRPr lang="en-GB" b="0" i="0" dirty="0">
              <a:solidFill>
                <a:srgbClr val="161719"/>
              </a:solidFill>
              <a:effectLst/>
              <a:latin typeface="+mn-lt"/>
            </a:endParaRPr>
          </a:p>
        </p:txBody>
      </p:sp>
      <p:pic>
        <p:nvPicPr>
          <p:cNvPr id="6" name="Picture 5" descr="A computer screen shot of a computer screen&#10;&#10;Description automatically generated">
            <a:extLst>
              <a:ext uri="{FF2B5EF4-FFF2-40B4-BE49-F238E27FC236}">
                <a16:creationId xmlns:a16="http://schemas.microsoft.com/office/drawing/2014/main" id="{ACC50077-AA05-D7EF-F25C-CF96EBF30D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799" y="3733800"/>
            <a:ext cx="4724400" cy="2514599"/>
          </a:xfrm>
          <a:prstGeom prst="rect">
            <a:avLst/>
          </a:prstGeom>
        </p:spPr>
      </p:pic>
    </p:spTree>
    <p:extLst>
      <p:ext uri="{BB962C8B-B14F-4D97-AF65-F5344CB8AC3E}">
        <p14:creationId xmlns:p14="http://schemas.microsoft.com/office/powerpoint/2010/main" val="23697997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t>Type </a:t>
            </a:r>
            <a:r>
              <a:rPr lang="en-GB" dirty="0">
                <a:latin typeface="Söhne"/>
              </a:rPr>
              <a:t>of </a:t>
            </a:r>
            <a:r>
              <a:rPr lang="en-GB" b="1" i="0" dirty="0">
                <a:effectLst/>
                <a:latin typeface="Söhne"/>
              </a:rPr>
              <a:t>Malware</a:t>
            </a:r>
            <a:endParaRPr lang="en-GB" dirty="0"/>
          </a:p>
        </p:txBody>
      </p:sp>
      <p:sp>
        <p:nvSpPr>
          <p:cNvPr id="3" name="Text Placeholder 2"/>
          <p:cNvSpPr>
            <a:spLocks noGrp="1"/>
          </p:cNvSpPr>
          <p:nvPr>
            <p:ph type="body" idx="1"/>
          </p:nvPr>
        </p:nvSpPr>
        <p:spPr>
          <a:xfrm>
            <a:off x="393472" y="1281180"/>
            <a:ext cx="8596090" cy="3501151"/>
          </a:xfrm>
        </p:spPr>
        <p:txBody>
          <a:bodyPr/>
          <a:lstStyle/>
          <a:p>
            <a:pPr marL="12700" marR="294005" algn="l" rtl="0">
              <a:lnSpc>
                <a:spcPct val="109900"/>
              </a:lnSpc>
              <a:spcBef>
                <a:spcPts val="95"/>
              </a:spcBef>
            </a:pPr>
            <a:r>
              <a:rPr lang="en-GB" b="1" i="0" dirty="0">
                <a:effectLst/>
                <a:latin typeface="Söhne"/>
              </a:rPr>
              <a:t>Spyware</a:t>
            </a:r>
            <a:r>
              <a:rPr lang="en-GB" b="0" i="0" dirty="0">
                <a:effectLst/>
                <a:latin typeface="Söhne"/>
              </a:rPr>
              <a:t>: Spyware is designed to gather information about a user or their activities without their knowledge or consent. It can capture keystrokes, record screen activity, or monitor web browsing. </a:t>
            </a:r>
            <a:endParaRPr lang="en-GB" dirty="0"/>
          </a:p>
          <a:p>
            <a:pPr marL="342900" indent="-342900" algn="l">
              <a:buFont typeface="Wingdings" pitchFamily="2" charset="2"/>
              <a:buChar char="Ø"/>
            </a:pPr>
            <a:r>
              <a:rPr lang="en-GB" dirty="0"/>
              <a:t>Prevention can be by </a:t>
            </a:r>
            <a:r>
              <a:rPr lang="en-GB" dirty="0">
                <a:latin typeface="Google Sans"/>
              </a:rPr>
              <a:t>a</a:t>
            </a:r>
            <a:r>
              <a:rPr lang="en-GB" b="0" i="0" dirty="0">
                <a:effectLst/>
                <a:latin typeface="Google Sans"/>
              </a:rPr>
              <a:t>void email links and attachments when possible.</a:t>
            </a:r>
          </a:p>
          <a:p>
            <a:pPr algn="l"/>
            <a:br>
              <a:rPr lang="en-GB" b="0" i="0" dirty="0">
                <a:solidFill>
                  <a:srgbClr val="202124"/>
                </a:solidFill>
                <a:effectLst/>
                <a:latin typeface="arial" panose="020B0604020202020204" pitchFamily="34" charset="0"/>
              </a:rPr>
            </a:br>
            <a:endParaRPr lang="en-GB" b="0" i="0" dirty="0">
              <a:solidFill>
                <a:srgbClr val="202124"/>
              </a:solidFill>
              <a:effectLst/>
              <a:latin typeface="arial" panose="020B0604020202020204" pitchFamily="34" charset="0"/>
            </a:endParaRPr>
          </a:p>
          <a:p>
            <a:pPr marL="12700" marR="294005" algn="l" rtl="0">
              <a:lnSpc>
                <a:spcPct val="109900"/>
              </a:lnSpc>
              <a:spcBef>
                <a:spcPts val="95"/>
              </a:spcBef>
            </a:pPr>
            <a:endParaRPr lang="en-GB" b="0" i="0" dirty="0">
              <a:solidFill>
                <a:srgbClr val="161719"/>
              </a:solidFill>
              <a:effectLst/>
              <a:latin typeface="+mn-lt"/>
            </a:endParaRPr>
          </a:p>
        </p:txBody>
      </p:sp>
      <p:pic>
        <p:nvPicPr>
          <p:cNvPr id="7" name="Picture 6" descr="A person wearing a hoodie&#10;&#10;Description automatically generated">
            <a:extLst>
              <a:ext uri="{FF2B5EF4-FFF2-40B4-BE49-F238E27FC236}">
                <a16:creationId xmlns:a16="http://schemas.microsoft.com/office/drawing/2014/main" id="{7E6B687F-288D-928C-E5DD-6FC9D0A71C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3200" y="3276600"/>
            <a:ext cx="3276600" cy="2971800"/>
          </a:xfrm>
          <a:prstGeom prst="rect">
            <a:avLst/>
          </a:prstGeom>
        </p:spPr>
      </p:pic>
    </p:spTree>
    <p:extLst>
      <p:ext uri="{BB962C8B-B14F-4D97-AF65-F5344CB8AC3E}">
        <p14:creationId xmlns:p14="http://schemas.microsoft.com/office/powerpoint/2010/main" val="2610307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sz="4400" b="1" kern="1200" spc="-10" dirty="0">
                <a:latin typeface="Calibri"/>
                <a:cs typeface="Calibri"/>
              </a:rPr>
              <a:t>Phishing</a:t>
            </a:r>
            <a:endParaRPr lang="en-GB" dirty="0"/>
          </a:p>
        </p:txBody>
      </p:sp>
      <p:sp>
        <p:nvSpPr>
          <p:cNvPr id="3" name="Text Placeholder 2"/>
          <p:cNvSpPr>
            <a:spLocks noGrp="1"/>
          </p:cNvSpPr>
          <p:nvPr>
            <p:ph type="body" idx="1"/>
          </p:nvPr>
        </p:nvSpPr>
        <p:spPr>
          <a:xfrm>
            <a:off x="393472" y="1281180"/>
            <a:ext cx="8596090" cy="2984087"/>
          </a:xfrm>
        </p:spPr>
        <p:txBody>
          <a:bodyPr/>
          <a:lstStyle/>
          <a:p>
            <a:pPr algn="l" rtl="0"/>
            <a:r>
              <a:rPr lang="en-GB" sz="2400" b="1" kern="1200" spc="-10" dirty="0">
                <a:latin typeface="Calibri"/>
                <a:cs typeface="Calibri"/>
              </a:rPr>
              <a:t>Phishing: </a:t>
            </a:r>
            <a:r>
              <a:rPr lang="en-GB" sz="2400" kern="1200" spc="-10" dirty="0">
                <a:latin typeface="Calibri"/>
                <a:cs typeface="Calibri"/>
              </a:rPr>
              <a:t>Phishing attacks are social engineering attacks that trick users into giving away sensitive information or downloading malware. These attacks often come in the form of emails or text messages or voice call.</a:t>
            </a:r>
          </a:p>
          <a:p>
            <a:pPr marL="342900" indent="-342900" algn="l">
              <a:buFont typeface="Wingdings" pitchFamily="2" charset="2"/>
              <a:buChar char="Ø"/>
            </a:pPr>
            <a:r>
              <a:rPr lang="en-GB" dirty="0"/>
              <a:t>Prevention can be by </a:t>
            </a:r>
            <a:r>
              <a:rPr lang="en-GB" b="0" i="0" dirty="0">
                <a:effectLst/>
                <a:latin typeface="Google Sans"/>
              </a:rPr>
              <a:t>avoiding clicking links, never giving </a:t>
            </a:r>
            <a:r>
              <a:rPr lang="en-GB" sz="2400" kern="1200" spc="-10" dirty="0">
                <a:latin typeface="Calibri"/>
                <a:cs typeface="Calibri"/>
              </a:rPr>
              <a:t>sensitive</a:t>
            </a:r>
            <a:r>
              <a:rPr lang="en-GB" b="0" i="0" dirty="0">
                <a:effectLst/>
                <a:latin typeface="Google Sans"/>
              </a:rPr>
              <a:t> information via phone not replay  an unsecured </a:t>
            </a:r>
            <a:r>
              <a:rPr lang="en-GB" sz="2400" kern="1200" spc="-10" dirty="0">
                <a:latin typeface="Calibri"/>
                <a:cs typeface="Calibri"/>
              </a:rPr>
              <a:t>text messages.</a:t>
            </a:r>
            <a:br>
              <a:rPr lang="en-GB" b="0" i="0" dirty="0">
                <a:solidFill>
                  <a:srgbClr val="202124"/>
                </a:solidFill>
                <a:effectLst/>
                <a:latin typeface="arial" panose="020B0604020202020204" pitchFamily="34" charset="0"/>
              </a:rPr>
            </a:br>
            <a:endParaRPr lang="en-GB" b="0" i="0" dirty="0">
              <a:solidFill>
                <a:srgbClr val="202124"/>
              </a:solidFill>
              <a:effectLst/>
              <a:latin typeface="arial" panose="020B0604020202020204" pitchFamily="34" charset="0"/>
            </a:endParaRPr>
          </a:p>
          <a:p>
            <a:pPr marL="12700" marR="294005" algn="l" rtl="0">
              <a:lnSpc>
                <a:spcPct val="109900"/>
              </a:lnSpc>
              <a:spcBef>
                <a:spcPts val="95"/>
              </a:spcBef>
            </a:pPr>
            <a:endParaRPr lang="en-GB" b="0" i="0" dirty="0">
              <a:solidFill>
                <a:srgbClr val="161719"/>
              </a:solidFill>
              <a:effectLst/>
              <a:latin typeface="+mn-lt"/>
            </a:endParaRPr>
          </a:p>
        </p:txBody>
      </p:sp>
      <p:pic>
        <p:nvPicPr>
          <p:cNvPr id="5" name="Picture 4" descr="A red square on a fishing hook&#10;&#10;Description automatically generated">
            <a:extLst>
              <a:ext uri="{FF2B5EF4-FFF2-40B4-BE49-F238E27FC236}">
                <a16:creationId xmlns:a16="http://schemas.microsoft.com/office/drawing/2014/main" id="{10882E4C-A5D0-5667-7616-70D49B2074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0" y="3505200"/>
            <a:ext cx="3733800" cy="2743200"/>
          </a:xfrm>
          <a:prstGeom prst="rect">
            <a:avLst/>
          </a:prstGeom>
        </p:spPr>
      </p:pic>
    </p:spTree>
    <p:extLst>
      <p:ext uri="{BB962C8B-B14F-4D97-AF65-F5344CB8AC3E}">
        <p14:creationId xmlns:p14="http://schemas.microsoft.com/office/powerpoint/2010/main" val="130151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90E43-6C05-E06E-21A9-939C24EFBB24}"/>
              </a:ext>
            </a:extLst>
          </p:cNvPr>
          <p:cNvSpPr>
            <a:spLocks noGrp="1"/>
          </p:cNvSpPr>
          <p:nvPr>
            <p:ph type="title"/>
          </p:nvPr>
        </p:nvSpPr>
        <p:spPr/>
        <p:txBody>
          <a:bodyPr/>
          <a:lstStyle/>
          <a:p>
            <a:r>
              <a:rPr lang="en-GB" b="1" dirty="0">
                <a:latin typeface="Söhne"/>
              </a:rPr>
              <a:t>B</a:t>
            </a:r>
            <a:r>
              <a:rPr lang="en-GB" b="1" i="0" dirty="0">
                <a:effectLst/>
                <a:latin typeface="Söhne"/>
              </a:rPr>
              <a:t>otnet</a:t>
            </a:r>
            <a:endParaRPr lang="en-US" dirty="0"/>
          </a:p>
        </p:txBody>
      </p:sp>
      <p:sp>
        <p:nvSpPr>
          <p:cNvPr id="3" name="Text Placeholder 2">
            <a:extLst>
              <a:ext uri="{FF2B5EF4-FFF2-40B4-BE49-F238E27FC236}">
                <a16:creationId xmlns:a16="http://schemas.microsoft.com/office/drawing/2014/main" id="{84FC8208-6EA4-B518-1A61-8F8567BDBEB7}"/>
              </a:ext>
            </a:extLst>
          </p:cNvPr>
          <p:cNvSpPr>
            <a:spLocks noGrp="1"/>
          </p:cNvSpPr>
          <p:nvPr>
            <p:ph type="body" idx="1"/>
          </p:nvPr>
        </p:nvSpPr>
        <p:spPr>
          <a:xfrm>
            <a:off x="284251" y="1339036"/>
            <a:ext cx="8575497" cy="5078313"/>
          </a:xfrm>
        </p:spPr>
        <p:txBody>
          <a:bodyPr/>
          <a:lstStyle/>
          <a:p>
            <a:pPr marL="0" algn="l" rtl="0"/>
            <a:r>
              <a:rPr lang="en-GB" b="0" i="0" dirty="0">
                <a:effectLst/>
                <a:latin typeface="Söhne"/>
              </a:rPr>
              <a:t> </a:t>
            </a:r>
            <a:r>
              <a:rPr lang="en-GB" b="1" dirty="0">
                <a:latin typeface="Söhne"/>
              </a:rPr>
              <a:t>B</a:t>
            </a:r>
            <a:r>
              <a:rPr lang="en-GB" b="1" i="0" dirty="0">
                <a:effectLst/>
                <a:latin typeface="Söhne"/>
              </a:rPr>
              <a:t>otnet:</a:t>
            </a:r>
            <a:r>
              <a:rPr lang="en-GB" b="0" i="0" dirty="0">
                <a:effectLst/>
                <a:latin typeface="Söhne"/>
              </a:rPr>
              <a:t> is like an army of robots on the internet. These "robots" are actually compromised computers controlled by a single person or group. They can be used to do things like sending lots of spam emails, launching cyberattacks on websites, or stealing information. </a:t>
            </a:r>
            <a:endParaRPr lang="en-GB" dirty="0">
              <a:latin typeface="Söhne"/>
            </a:endParaRPr>
          </a:p>
          <a:p>
            <a:pPr marL="0" algn="l" rtl="0"/>
            <a:endParaRPr lang="en-GB" dirty="0">
              <a:solidFill>
                <a:srgbClr val="374151"/>
              </a:solidFill>
              <a:latin typeface="Söhne"/>
            </a:endParaRPr>
          </a:p>
          <a:p>
            <a:pPr marL="0" algn="l" rtl="0"/>
            <a:endParaRPr lang="en-GB" b="0" i="0" dirty="0">
              <a:solidFill>
                <a:srgbClr val="374151"/>
              </a:solidFill>
              <a:effectLst/>
              <a:latin typeface="Söhne"/>
            </a:endParaRPr>
          </a:p>
          <a:p>
            <a:pPr marL="0" algn="l" rtl="0"/>
            <a:endParaRPr lang="en-GB" dirty="0">
              <a:solidFill>
                <a:srgbClr val="374151"/>
              </a:solidFill>
              <a:latin typeface="Söhne"/>
            </a:endParaRPr>
          </a:p>
          <a:p>
            <a:pPr marL="0" algn="l" rtl="0"/>
            <a:endParaRPr lang="en-GB" dirty="0">
              <a:solidFill>
                <a:srgbClr val="374151"/>
              </a:solidFill>
              <a:latin typeface="Söhne"/>
            </a:endParaRPr>
          </a:p>
          <a:p>
            <a:pPr marL="0" algn="l" rtl="0"/>
            <a:endParaRPr lang="en-US" dirty="0"/>
          </a:p>
        </p:txBody>
      </p:sp>
      <p:pic>
        <p:nvPicPr>
          <p:cNvPr id="5" name="Picture 4" descr="A diagram of a computer network&#10;&#10;Description automatically generated">
            <a:extLst>
              <a:ext uri="{FF2B5EF4-FFF2-40B4-BE49-F238E27FC236}">
                <a16:creationId xmlns:a16="http://schemas.microsoft.com/office/drawing/2014/main" id="{7B20FCD1-BAAC-CA8E-F3AB-0342743966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3200" y="3852792"/>
            <a:ext cx="3962400" cy="2395608"/>
          </a:xfrm>
          <a:prstGeom prst="rect">
            <a:avLst/>
          </a:prstGeom>
        </p:spPr>
      </p:pic>
    </p:spTree>
    <p:extLst>
      <p:ext uri="{BB962C8B-B14F-4D97-AF65-F5344CB8AC3E}">
        <p14:creationId xmlns:p14="http://schemas.microsoft.com/office/powerpoint/2010/main" val="40336838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sz="4400" kern="1200" spc="-10" dirty="0">
                <a:latin typeface="Calibri"/>
                <a:cs typeface="Calibri"/>
              </a:rPr>
              <a:t>Man-in-the-middle attacks</a:t>
            </a:r>
            <a:endParaRPr lang="en-GB" dirty="0"/>
          </a:p>
        </p:txBody>
      </p:sp>
      <p:sp>
        <p:nvSpPr>
          <p:cNvPr id="3" name="Text Placeholder 2"/>
          <p:cNvSpPr>
            <a:spLocks noGrp="1"/>
          </p:cNvSpPr>
          <p:nvPr>
            <p:ph type="body" idx="1"/>
          </p:nvPr>
        </p:nvSpPr>
        <p:spPr>
          <a:xfrm>
            <a:off x="393472" y="1281180"/>
            <a:ext cx="8596090" cy="2984087"/>
          </a:xfrm>
        </p:spPr>
        <p:txBody>
          <a:bodyPr/>
          <a:lstStyle/>
          <a:p>
            <a:pPr algn="l" rtl="0"/>
            <a:r>
              <a:rPr lang="en-GB" sz="2400" kern="1200" spc="-10" dirty="0">
                <a:latin typeface="Calibri"/>
                <a:cs typeface="Calibri"/>
              </a:rPr>
              <a:t>Man-in-the-middle  attacks: In MitM attacks, an attacker intercepts communications between two parties, allowing them to eavesdrop or even modify the communication.</a:t>
            </a:r>
          </a:p>
          <a:p>
            <a:pPr marL="342900" indent="-342900" algn="l">
              <a:buFont typeface="Wingdings" pitchFamily="2" charset="2"/>
              <a:buChar char="Ø"/>
            </a:pPr>
            <a:endParaRPr lang="en-GB" b="0" i="0" dirty="0">
              <a:solidFill>
                <a:srgbClr val="202124"/>
              </a:solidFill>
              <a:effectLst/>
              <a:latin typeface="arial" panose="020B0604020202020204" pitchFamily="34" charset="0"/>
            </a:endParaRPr>
          </a:p>
          <a:p>
            <a:pPr marL="342900" indent="-342900" algn="l">
              <a:buFont typeface="Wingdings" pitchFamily="2" charset="2"/>
              <a:buChar char="Ø"/>
            </a:pPr>
            <a:r>
              <a:rPr lang="en-GB" dirty="0"/>
              <a:t>Prevention can be by </a:t>
            </a:r>
            <a:r>
              <a:rPr lang="en-GB" b="0" i="0" dirty="0">
                <a:solidFill>
                  <a:srgbClr val="1C1D20"/>
                </a:solidFill>
                <a:effectLst/>
                <a:latin typeface="PT Sans" panose="020B0503020203020204" pitchFamily="34" charset="77"/>
              </a:rPr>
              <a:t> using a VPN (virtual private network) when connecting online</a:t>
            </a:r>
            <a:br>
              <a:rPr lang="en-GB" b="0" i="0" dirty="0">
                <a:solidFill>
                  <a:srgbClr val="202124"/>
                </a:solidFill>
                <a:effectLst/>
                <a:latin typeface="arial" panose="020B0604020202020204" pitchFamily="34" charset="0"/>
              </a:rPr>
            </a:br>
            <a:endParaRPr lang="en-GB" b="0" i="0" dirty="0">
              <a:solidFill>
                <a:srgbClr val="202124"/>
              </a:solidFill>
              <a:effectLst/>
              <a:latin typeface="arial" panose="020B0604020202020204" pitchFamily="34" charset="0"/>
            </a:endParaRPr>
          </a:p>
          <a:p>
            <a:pPr marL="12700" marR="294005" algn="l" rtl="0">
              <a:lnSpc>
                <a:spcPct val="109900"/>
              </a:lnSpc>
              <a:spcBef>
                <a:spcPts val="95"/>
              </a:spcBef>
            </a:pPr>
            <a:endParaRPr lang="en-GB" b="0" i="0" dirty="0">
              <a:solidFill>
                <a:srgbClr val="161719"/>
              </a:solidFill>
              <a:effectLst/>
              <a:latin typeface="+mn-lt"/>
            </a:endParaRPr>
          </a:p>
        </p:txBody>
      </p:sp>
      <p:pic>
        <p:nvPicPr>
          <p:cNvPr id="6" name="Picture 5" descr="A diagram of a computer connection&#10;&#10;Description automatically generated">
            <a:extLst>
              <a:ext uri="{FF2B5EF4-FFF2-40B4-BE49-F238E27FC236}">
                <a16:creationId xmlns:a16="http://schemas.microsoft.com/office/drawing/2014/main" id="{9CB280B5-145D-C7D2-3DD1-A3D6555A6A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3429000"/>
            <a:ext cx="4572000" cy="2819400"/>
          </a:xfrm>
          <a:prstGeom prst="rect">
            <a:avLst/>
          </a:prstGeom>
        </p:spPr>
      </p:pic>
    </p:spTree>
    <p:extLst>
      <p:ext uri="{BB962C8B-B14F-4D97-AF65-F5344CB8AC3E}">
        <p14:creationId xmlns:p14="http://schemas.microsoft.com/office/powerpoint/2010/main" val="796446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8" y="174234"/>
            <a:ext cx="8339124" cy="677108"/>
          </a:xfrm>
        </p:spPr>
        <p:txBody>
          <a:bodyPr/>
          <a:lstStyle/>
          <a:p>
            <a:r>
              <a:rPr lang="en-GB" b="1" i="0" dirty="0">
                <a:effectLst/>
                <a:latin typeface="Söhne"/>
              </a:rPr>
              <a:t>Denial of Service (DoS) Attacks</a:t>
            </a:r>
            <a:endParaRPr lang="en-GB" dirty="0"/>
          </a:p>
        </p:txBody>
      </p:sp>
      <p:sp>
        <p:nvSpPr>
          <p:cNvPr id="3" name="Text Placeholder 2"/>
          <p:cNvSpPr>
            <a:spLocks noGrp="1"/>
          </p:cNvSpPr>
          <p:nvPr>
            <p:ph type="body" idx="1"/>
          </p:nvPr>
        </p:nvSpPr>
        <p:spPr>
          <a:xfrm>
            <a:off x="273955" y="877500"/>
            <a:ext cx="8596090" cy="2984087"/>
          </a:xfrm>
        </p:spPr>
        <p:txBody>
          <a:bodyPr/>
          <a:lstStyle/>
          <a:p>
            <a:pPr algn="l" rtl="0"/>
            <a:r>
              <a:rPr lang="en-GB" b="1" dirty="0"/>
              <a:t>Denial of Service (DoS) Attacks: </a:t>
            </a:r>
            <a:r>
              <a:rPr lang="en-GB" dirty="0"/>
              <a:t>In a DoS attack, the attacker floods a service with a massive volume of traffic, overwhelming its resources and causing it to become unavailable to legitimate users. </a:t>
            </a:r>
            <a:r>
              <a:rPr lang="en-GB" b="1" dirty="0"/>
              <a:t>Distributed Denial of Service (DDoS) attacks</a:t>
            </a:r>
            <a:r>
              <a:rPr lang="en-GB" dirty="0"/>
              <a:t> involve multiple compromised devices (a botnet) working in concert to launch the attack.</a:t>
            </a:r>
          </a:p>
          <a:p>
            <a:pPr algn="l"/>
            <a:br>
              <a:rPr lang="en-GB" b="0" i="0" dirty="0">
                <a:solidFill>
                  <a:srgbClr val="202124"/>
                </a:solidFill>
                <a:effectLst/>
                <a:latin typeface="arial" panose="020B0604020202020204" pitchFamily="34" charset="0"/>
              </a:rPr>
            </a:br>
            <a:endParaRPr lang="en-GB" b="0" i="0" dirty="0">
              <a:solidFill>
                <a:srgbClr val="202124"/>
              </a:solidFill>
              <a:effectLst/>
              <a:latin typeface="arial" panose="020B0604020202020204" pitchFamily="34" charset="0"/>
            </a:endParaRPr>
          </a:p>
          <a:p>
            <a:pPr marL="12700" marR="294005" algn="l" rtl="0">
              <a:lnSpc>
                <a:spcPct val="109900"/>
              </a:lnSpc>
              <a:spcBef>
                <a:spcPts val="95"/>
              </a:spcBef>
            </a:pPr>
            <a:endParaRPr lang="en-GB" b="0" i="0" dirty="0">
              <a:solidFill>
                <a:srgbClr val="161719"/>
              </a:solidFill>
              <a:effectLst/>
              <a:latin typeface="+mn-lt"/>
            </a:endParaRPr>
          </a:p>
        </p:txBody>
      </p:sp>
      <p:pic>
        <p:nvPicPr>
          <p:cNvPr id="7" name="Picture 6" descr="A diagram of a computer network&#10;&#10;Description automatically generated">
            <a:extLst>
              <a:ext uri="{FF2B5EF4-FFF2-40B4-BE49-F238E27FC236}">
                <a16:creationId xmlns:a16="http://schemas.microsoft.com/office/drawing/2014/main" id="{2793AD13-0DC3-8C9B-C62D-9AE30981B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9941" y="2667000"/>
            <a:ext cx="3274059" cy="3500501"/>
          </a:xfrm>
          <a:prstGeom prst="rect">
            <a:avLst/>
          </a:prstGeom>
        </p:spPr>
      </p:pic>
      <p:pic>
        <p:nvPicPr>
          <p:cNvPr id="8" name="Picture 7" descr="A diagram of a computer system&#10;&#10;Description automatically generated">
            <a:extLst>
              <a:ext uri="{FF2B5EF4-FFF2-40B4-BE49-F238E27FC236}">
                <a16:creationId xmlns:a16="http://schemas.microsoft.com/office/drawing/2014/main" id="{C68ADCE8-5304-2055-423E-9AD1E02EF3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790" y="3166608"/>
            <a:ext cx="4749801" cy="2501284"/>
          </a:xfrm>
          <a:prstGeom prst="rect">
            <a:avLst/>
          </a:prstGeom>
        </p:spPr>
      </p:pic>
    </p:spTree>
    <p:extLst>
      <p:ext uri="{BB962C8B-B14F-4D97-AF65-F5344CB8AC3E}">
        <p14:creationId xmlns:p14="http://schemas.microsoft.com/office/powerpoint/2010/main" val="42652565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b="1" dirty="0"/>
              <a:t>Packet Sniffing</a:t>
            </a:r>
            <a:endParaRPr lang="en-GB" dirty="0"/>
          </a:p>
        </p:txBody>
      </p:sp>
      <p:sp>
        <p:nvSpPr>
          <p:cNvPr id="3" name="Text Placeholder 2"/>
          <p:cNvSpPr>
            <a:spLocks noGrp="1"/>
          </p:cNvSpPr>
          <p:nvPr>
            <p:ph type="body" idx="1"/>
          </p:nvPr>
        </p:nvSpPr>
        <p:spPr>
          <a:xfrm>
            <a:off x="273954" y="1103573"/>
            <a:ext cx="8596090" cy="3293915"/>
          </a:xfrm>
        </p:spPr>
        <p:txBody>
          <a:bodyPr/>
          <a:lstStyle/>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r>
              <a:rPr lang="en-GB" b="1" dirty="0"/>
              <a:t>Packet Sniffing: </a:t>
            </a:r>
            <a:r>
              <a:rPr lang="en-GB" dirty="0"/>
              <a:t>Packet sniffing involves capturing and analysing network traffic to intercept sensitive information, such as login credentials, credit card numbers, or other confidential data being transmitted over the network.</a:t>
            </a:r>
          </a:p>
          <a:p>
            <a:pPr marL="12700" marR="294005" algn="l" rtl="0">
              <a:lnSpc>
                <a:spcPct val="109900"/>
              </a:lnSpc>
              <a:spcBef>
                <a:spcPts val="95"/>
              </a:spcBef>
            </a:pPr>
            <a:endParaRPr lang="en-GB" dirty="0">
              <a:solidFill>
                <a:srgbClr val="374151"/>
              </a:solidFill>
              <a:latin typeface="Söhne"/>
            </a:endParaRPr>
          </a:p>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endParaRPr lang="en-GB" b="0" i="0" dirty="0">
              <a:effectLst/>
              <a:latin typeface="+mn-lt"/>
            </a:endParaRPr>
          </a:p>
        </p:txBody>
      </p:sp>
      <p:pic>
        <p:nvPicPr>
          <p:cNvPr id="10" name="Picture 9" descr="A diagram of a person with a computer&#10;&#10;Description automatically generated">
            <a:extLst>
              <a:ext uri="{FF2B5EF4-FFF2-40B4-BE49-F238E27FC236}">
                <a16:creationId xmlns:a16="http://schemas.microsoft.com/office/drawing/2014/main" id="{F78EBE48-060D-2600-28DE-E56EFD6960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3276600"/>
            <a:ext cx="4991100" cy="2819400"/>
          </a:xfrm>
          <a:prstGeom prst="rect">
            <a:avLst/>
          </a:prstGeom>
        </p:spPr>
      </p:pic>
    </p:spTree>
    <p:extLst>
      <p:ext uri="{BB962C8B-B14F-4D97-AF65-F5344CB8AC3E}">
        <p14:creationId xmlns:p14="http://schemas.microsoft.com/office/powerpoint/2010/main" val="30242981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b="1" i="0" dirty="0">
                <a:effectLst/>
                <a:latin typeface="Söhne"/>
              </a:rPr>
              <a:t>Port Scanning</a:t>
            </a:r>
            <a:endParaRPr lang="en-GB" dirty="0"/>
          </a:p>
        </p:txBody>
      </p:sp>
      <p:sp>
        <p:nvSpPr>
          <p:cNvPr id="3" name="Text Placeholder 2"/>
          <p:cNvSpPr>
            <a:spLocks noGrp="1"/>
          </p:cNvSpPr>
          <p:nvPr>
            <p:ph type="body" idx="1"/>
          </p:nvPr>
        </p:nvSpPr>
        <p:spPr>
          <a:xfrm>
            <a:off x="273954" y="1103573"/>
            <a:ext cx="8596090" cy="2455737"/>
          </a:xfrm>
        </p:spPr>
        <p:txBody>
          <a:bodyPr/>
          <a:lstStyle/>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r>
              <a:rPr lang="en-GB" b="1" i="0" dirty="0">
                <a:effectLst/>
                <a:latin typeface="Söhne"/>
              </a:rPr>
              <a:t>Port Scanning:</a:t>
            </a:r>
            <a:r>
              <a:rPr lang="en-GB" b="0" i="0" dirty="0">
                <a:solidFill>
                  <a:srgbClr val="374151"/>
                </a:solidFill>
                <a:effectLst/>
                <a:latin typeface="Söhne"/>
              </a:rPr>
              <a:t> Attackers use port scanning tools to identify open ports on a target system. Knowing which ports are open can help attackers identify potential vulnerabilities that they can exploit.</a:t>
            </a:r>
            <a:endParaRPr lang="en-GB" dirty="0">
              <a:solidFill>
                <a:srgbClr val="374151"/>
              </a:solidFill>
              <a:latin typeface="Söhne"/>
            </a:endParaRPr>
          </a:p>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endParaRPr lang="en-GB" b="0" i="0" dirty="0">
              <a:effectLst/>
              <a:latin typeface="+mn-lt"/>
            </a:endParaRPr>
          </a:p>
        </p:txBody>
      </p:sp>
      <p:pic>
        <p:nvPicPr>
          <p:cNvPr id="5" name="Picture 4" descr="A close-up of a diagram&#10;&#10;Description automatically generated">
            <a:extLst>
              <a:ext uri="{FF2B5EF4-FFF2-40B4-BE49-F238E27FC236}">
                <a16:creationId xmlns:a16="http://schemas.microsoft.com/office/drawing/2014/main" id="{065F4712-EB43-A5B4-6BE6-5A74B8E620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4600" y="3429000"/>
            <a:ext cx="4876800" cy="2590800"/>
          </a:xfrm>
          <a:prstGeom prst="rect">
            <a:avLst/>
          </a:prstGeom>
        </p:spPr>
      </p:pic>
    </p:spTree>
    <p:extLst>
      <p:ext uri="{BB962C8B-B14F-4D97-AF65-F5344CB8AC3E}">
        <p14:creationId xmlns:p14="http://schemas.microsoft.com/office/powerpoint/2010/main" val="23462153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b="1" i="0" dirty="0">
                <a:effectLst/>
                <a:latin typeface="Söhne"/>
              </a:rPr>
              <a:t>DNS Spoofing</a:t>
            </a:r>
            <a:endParaRPr lang="en-GB" dirty="0"/>
          </a:p>
        </p:txBody>
      </p:sp>
      <p:sp>
        <p:nvSpPr>
          <p:cNvPr id="3" name="Text Placeholder 2"/>
          <p:cNvSpPr>
            <a:spLocks noGrp="1"/>
          </p:cNvSpPr>
          <p:nvPr>
            <p:ph type="body" idx="1"/>
          </p:nvPr>
        </p:nvSpPr>
        <p:spPr>
          <a:xfrm>
            <a:off x="273954" y="1103573"/>
            <a:ext cx="8596090" cy="3687356"/>
          </a:xfrm>
        </p:spPr>
        <p:txBody>
          <a:bodyPr/>
          <a:lstStyle/>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r>
              <a:rPr lang="en-GB" b="1" i="0" dirty="0">
                <a:effectLst/>
                <a:latin typeface="Söhne"/>
              </a:rPr>
              <a:t>DNS Spoofing :</a:t>
            </a:r>
            <a:r>
              <a:rPr lang="en-GB" b="0" i="0" dirty="0">
                <a:solidFill>
                  <a:srgbClr val="374151"/>
                </a:solidFill>
                <a:effectLst/>
                <a:latin typeface="Söhne"/>
              </a:rPr>
              <a:t> </a:t>
            </a:r>
            <a:r>
              <a:rPr lang="en-GB" dirty="0"/>
              <a:t>Attackers can manipulate the Domain Name System (DNS) to redirect users to malicious websites or intercept their communications. This can lead to the compromise of sensitive information.</a:t>
            </a:r>
          </a:p>
          <a:p>
            <a:pPr marL="12700" marR="294005" algn="l" rtl="0">
              <a:lnSpc>
                <a:spcPct val="109900"/>
              </a:lnSpc>
              <a:spcBef>
                <a:spcPts val="95"/>
              </a:spcBef>
            </a:pPr>
            <a:endParaRPr lang="en-GB" dirty="0"/>
          </a:p>
          <a:p>
            <a:pPr marL="355600" marR="294005" indent="-342900" algn="l" rtl="0">
              <a:lnSpc>
                <a:spcPct val="109900"/>
              </a:lnSpc>
              <a:spcBef>
                <a:spcPts val="95"/>
              </a:spcBef>
              <a:buFont typeface="Wingdings" pitchFamily="2" charset="2"/>
              <a:buChar char="Ø"/>
            </a:pPr>
            <a:r>
              <a:rPr lang="en-GB" dirty="0"/>
              <a:t>Utilize a Virtual Private Network (VPN) to encrypt your internet traffic</a:t>
            </a:r>
            <a:r>
              <a:rPr lang="en-GB" b="0" i="0" dirty="0">
                <a:solidFill>
                  <a:srgbClr val="4D5156"/>
                </a:solidFill>
                <a:effectLst/>
                <a:latin typeface="Roboto" panose="02000000000000000000" pitchFamily="2" charset="0"/>
              </a:rPr>
              <a:t>,</a:t>
            </a:r>
            <a:endParaRPr lang="en-GB" dirty="0"/>
          </a:p>
          <a:p>
            <a:pPr marL="12700" marR="294005" algn="l" rtl="0">
              <a:lnSpc>
                <a:spcPct val="109900"/>
              </a:lnSpc>
              <a:spcBef>
                <a:spcPts val="95"/>
              </a:spcBef>
            </a:pPr>
            <a:endParaRPr lang="en-GB" b="0" i="0" dirty="0">
              <a:effectLst/>
              <a:latin typeface="+mn-lt"/>
            </a:endParaRPr>
          </a:p>
        </p:txBody>
      </p:sp>
    </p:spTree>
    <p:extLst>
      <p:ext uri="{BB962C8B-B14F-4D97-AF65-F5344CB8AC3E}">
        <p14:creationId xmlns:p14="http://schemas.microsoft.com/office/powerpoint/2010/main" val="1649715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b="1" i="0" dirty="0">
                <a:effectLst/>
                <a:latin typeface="Söhne"/>
              </a:rPr>
              <a:t>ARP Spoofing</a:t>
            </a:r>
            <a:endParaRPr lang="en-GB" dirty="0"/>
          </a:p>
        </p:txBody>
      </p:sp>
      <p:sp>
        <p:nvSpPr>
          <p:cNvPr id="3" name="Text Placeholder 2"/>
          <p:cNvSpPr>
            <a:spLocks noGrp="1"/>
          </p:cNvSpPr>
          <p:nvPr>
            <p:ph type="body" idx="1"/>
          </p:nvPr>
        </p:nvSpPr>
        <p:spPr>
          <a:xfrm>
            <a:off x="273954" y="1103573"/>
            <a:ext cx="8596090" cy="3673570"/>
          </a:xfrm>
        </p:spPr>
        <p:txBody>
          <a:bodyPr/>
          <a:lstStyle/>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r>
              <a:rPr lang="en-GB" b="1" i="0" dirty="0">
                <a:effectLst/>
                <a:latin typeface="Söhne"/>
              </a:rPr>
              <a:t>ARP Spoofing:</a:t>
            </a:r>
            <a:r>
              <a:rPr lang="en-GB" b="0" i="0" dirty="0">
                <a:solidFill>
                  <a:srgbClr val="374151"/>
                </a:solidFill>
                <a:effectLst/>
                <a:latin typeface="Söhne"/>
              </a:rPr>
              <a:t> </a:t>
            </a:r>
            <a:r>
              <a:rPr lang="en-GB" dirty="0"/>
              <a:t>In ARP spoofing attacks, attackers manipulate the Address Resolution Protocol (ARP) to associate their MAC address with the IP address of a legitimate device on the network. This allows them to intercept and modify network traffic.</a:t>
            </a:r>
          </a:p>
          <a:p>
            <a:pPr marL="355600" marR="294005" indent="-342900" algn="l" rtl="0">
              <a:lnSpc>
                <a:spcPct val="109900"/>
              </a:lnSpc>
              <a:spcBef>
                <a:spcPts val="95"/>
              </a:spcBef>
              <a:buFont typeface="Wingdings" pitchFamily="2" charset="2"/>
              <a:buChar char="Ø"/>
            </a:pPr>
            <a:endParaRPr lang="en-GB" dirty="0"/>
          </a:p>
          <a:p>
            <a:pPr marL="355600" marR="294005" indent="-342900" algn="l" rtl="0">
              <a:lnSpc>
                <a:spcPct val="109900"/>
              </a:lnSpc>
              <a:spcBef>
                <a:spcPts val="95"/>
              </a:spcBef>
              <a:buFont typeface="Wingdings" pitchFamily="2" charset="2"/>
              <a:buChar char="Ø"/>
            </a:pPr>
            <a:r>
              <a:rPr lang="en-GB" dirty="0">
                <a:latin typeface="Söhne"/>
              </a:rPr>
              <a:t>Prevention can be by </a:t>
            </a:r>
            <a:r>
              <a:rPr lang="en-GB" dirty="0"/>
              <a:t>Implementing packet-filtering firewalls can help protect against ARP spoofing by flagging data packets from unauthorized sources and blocking them</a:t>
            </a:r>
          </a:p>
        </p:txBody>
      </p:sp>
    </p:spTree>
    <p:extLst>
      <p:ext uri="{BB962C8B-B14F-4D97-AF65-F5344CB8AC3E}">
        <p14:creationId xmlns:p14="http://schemas.microsoft.com/office/powerpoint/2010/main" val="1400298299"/>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96594"/>
          </a:xfrm>
        </p:spPr>
        <p:txBody>
          <a:bodyPr wrap="square">
            <a:normAutofit/>
          </a:bodyPr>
          <a:lstStyle/>
          <a:p>
            <a:r>
              <a:rPr lang="en-GB" b="1" i="0" dirty="0">
                <a:effectLst/>
                <a:latin typeface="Söhne"/>
              </a:rPr>
              <a:t>Malware</a:t>
            </a:r>
            <a:endParaRPr lang="en-GB" dirty="0"/>
          </a:p>
        </p:txBody>
      </p:sp>
      <p:sp>
        <p:nvSpPr>
          <p:cNvPr id="11" name="Text Placeholder 2"/>
          <p:cNvSpPr>
            <a:spLocks noGrp="1"/>
          </p:cNvSpPr>
          <p:nvPr>
            <p:ph sz="half" idx="2"/>
          </p:nvPr>
        </p:nvSpPr>
        <p:spPr>
          <a:xfrm>
            <a:off x="228600" y="1417320"/>
            <a:ext cx="4800600" cy="4526280"/>
          </a:xfrm>
        </p:spPr>
        <p:txBody>
          <a:bodyPr wrap="square">
            <a:normAutofit lnSpcReduction="10000"/>
          </a:bodyPr>
          <a:lstStyle/>
          <a:p>
            <a:pPr marL="12065" marR="5080">
              <a:spcBef>
                <a:spcPts val="434"/>
              </a:spcBef>
              <a:tabLst>
                <a:tab pos="185420" algn="l"/>
              </a:tabLst>
            </a:pPr>
            <a:r>
              <a:rPr lang="en-GB" b="1" i="0" dirty="0">
                <a:effectLst/>
                <a:latin typeface="Söhne"/>
              </a:rPr>
              <a:t>Malware</a:t>
            </a:r>
            <a:r>
              <a:rPr lang="en-GB" b="1" spc="-55" dirty="0"/>
              <a:t>:</a:t>
            </a:r>
          </a:p>
          <a:p>
            <a:pPr marL="354965" marR="5080" indent="-342900" algn="just">
              <a:spcBef>
                <a:spcPts val="434"/>
              </a:spcBef>
              <a:buFont typeface="Arial" panose="020B0604020202020204" pitchFamily="34" charset="0"/>
              <a:buChar char="•"/>
              <a:tabLst>
                <a:tab pos="185420" algn="l"/>
              </a:tabLst>
            </a:pPr>
            <a:r>
              <a:rPr lang="en-GB" dirty="0"/>
              <a:t>Malicious software refers to any type of software specifically designed to damage, or gain unauthorized access to computer systems, networks.</a:t>
            </a:r>
          </a:p>
          <a:p>
            <a:pPr marL="354965" marR="5080" indent="-342900" algn="l">
              <a:spcBef>
                <a:spcPts val="434"/>
              </a:spcBef>
              <a:buFont typeface="Arial" panose="020B0604020202020204" pitchFamily="34" charset="0"/>
              <a:buChar char="•"/>
              <a:tabLst>
                <a:tab pos="185420" algn="l"/>
              </a:tabLst>
            </a:pPr>
            <a:endParaRPr lang="en-GB" dirty="0"/>
          </a:p>
          <a:p>
            <a:pPr marL="354965" marR="5080" indent="-342900" algn="just">
              <a:spcBef>
                <a:spcPts val="434"/>
              </a:spcBef>
              <a:buFont typeface="Arial" panose="020B0604020202020204" pitchFamily="34" charset="0"/>
              <a:buChar char="•"/>
              <a:tabLst>
                <a:tab pos="185420" algn="l"/>
              </a:tabLst>
            </a:pPr>
            <a:r>
              <a:rPr lang="en-GB" dirty="0"/>
              <a:t>it can be used for a variety of purposes, from stealing personal or business information to demanding ransom in exchange for access to locked files.</a:t>
            </a:r>
          </a:p>
          <a:p>
            <a:pPr marL="354965" marR="5080" indent="-342900" algn="l">
              <a:spcBef>
                <a:spcPts val="434"/>
              </a:spcBef>
              <a:buFont typeface="Arial" panose="020B0604020202020204" pitchFamily="34" charset="0"/>
              <a:buChar char="•"/>
              <a:tabLst>
                <a:tab pos="185420" algn="l"/>
              </a:tabLst>
            </a:pPr>
            <a:endParaRPr lang="en-GB" dirty="0"/>
          </a:p>
          <a:p>
            <a:pPr marL="12065" marR="5080">
              <a:spcBef>
                <a:spcPts val="434"/>
              </a:spcBef>
              <a:tabLst>
                <a:tab pos="185420" algn="l"/>
              </a:tabLst>
            </a:pPr>
            <a:endParaRPr lang="en-GB" dirty="0"/>
          </a:p>
          <a:p>
            <a:pPr marL="12065" marR="5080">
              <a:spcBef>
                <a:spcPts val="434"/>
              </a:spcBef>
              <a:tabLst>
                <a:tab pos="185420" algn="l"/>
              </a:tabLst>
            </a:pPr>
            <a:endParaRPr lang="en-GB" dirty="0"/>
          </a:p>
          <a:p>
            <a:pPr marL="12065" marR="5080">
              <a:spcBef>
                <a:spcPts val="434"/>
              </a:spcBef>
              <a:tabLst>
                <a:tab pos="185420" algn="l"/>
              </a:tabLst>
            </a:pPr>
            <a:endParaRPr lang="en-GB" dirty="0"/>
          </a:p>
        </p:txBody>
      </p:sp>
      <p:pic>
        <p:nvPicPr>
          <p:cNvPr id="7" name="Content Placeholder 6" descr="A red warning sign on a black surface&#10;&#10;Description automatically generated">
            <a:extLst>
              <a:ext uri="{FF2B5EF4-FFF2-40B4-BE49-F238E27FC236}">
                <a16:creationId xmlns:a16="http://schemas.microsoft.com/office/drawing/2014/main" id="{C170E206-2138-D6BF-7DD7-E3B3FED68FA2}"/>
              </a:ext>
            </a:extLst>
          </p:cNvPr>
          <p:cNvPicPr>
            <a:picLocks noGrp="1" noChangeAspect="1"/>
          </p:cNvPicPr>
          <p:nvPr>
            <p:ph sz="half" idx="3"/>
          </p:nvPr>
        </p:nvPicPr>
        <p:blipFill>
          <a:blip r:embed="rId3">
            <a:extLst>
              <a:ext uri="{28A0092B-C50C-407E-A947-70E740481C1C}">
                <a14:useLocalDpi xmlns:a14="http://schemas.microsoft.com/office/drawing/2010/main" val="0"/>
              </a:ext>
            </a:extLst>
          </a:blip>
          <a:stretch>
            <a:fillRect/>
          </a:stretch>
        </p:blipFill>
        <p:spPr>
          <a:xfrm>
            <a:off x="5159188" y="1417320"/>
            <a:ext cx="3962400" cy="4526280"/>
          </a:xfrm>
        </p:spPr>
      </p:pic>
    </p:spTree>
    <p:extLst>
      <p:ext uri="{BB962C8B-B14F-4D97-AF65-F5344CB8AC3E}">
        <p14:creationId xmlns:p14="http://schemas.microsoft.com/office/powerpoint/2010/main" val="2951489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latin typeface="Söhne"/>
              </a:rPr>
              <a:t>Brute force attack</a:t>
            </a:r>
          </a:p>
        </p:txBody>
      </p:sp>
      <p:sp>
        <p:nvSpPr>
          <p:cNvPr id="3" name="Text Placeholder 2"/>
          <p:cNvSpPr>
            <a:spLocks noGrp="1"/>
          </p:cNvSpPr>
          <p:nvPr>
            <p:ph type="body" idx="1"/>
          </p:nvPr>
        </p:nvSpPr>
        <p:spPr>
          <a:xfrm>
            <a:off x="273954" y="1103573"/>
            <a:ext cx="8596090" cy="3255443"/>
          </a:xfrm>
        </p:spPr>
        <p:txBody>
          <a:bodyPr/>
          <a:lstStyle/>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r>
              <a:rPr lang="en-GB" b="1" dirty="0">
                <a:latin typeface="Söhne"/>
              </a:rPr>
              <a:t>B</a:t>
            </a:r>
            <a:r>
              <a:rPr lang="en-GB" b="1" i="0" dirty="0">
                <a:effectLst/>
                <a:latin typeface="Söhne"/>
              </a:rPr>
              <a:t>rute force attack: </a:t>
            </a:r>
            <a:r>
              <a:rPr lang="en-GB" b="1" dirty="0">
                <a:latin typeface="Söhne"/>
              </a:rPr>
              <a:t>  </a:t>
            </a:r>
            <a:r>
              <a:rPr lang="en-GB" dirty="0">
                <a:latin typeface="Söhne"/>
              </a:rPr>
              <a:t>it</a:t>
            </a:r>
            <a:r>
              <a:rPr lang="en-GB" b="1" dirty="0">
                <a:latin typeface="Söhne"/>
              </a:rPr>
              <a:t> </a:t>
            </a:r>
            <a:r>
              <a:rPr lang="en-GB" b="0" i="0" dirty="0">
                <a:effectLst/>
                <a:latin typeface="Söhne"/>
              </a:rPr>
              <a:t>is a type of cyberattack in which an attacker tries to gain unauthorized access to a system by systematically trying every possible combination of usernames, passwords until the correct one is found.</a:t>
            </a:r>
          </a:p>
          <a:p>
            <a:pPr marL="355600" marR="294005" indent="-342900" algn="l" rtl="0">
              <a:lnSpc>
                <a:spcPct val="109900"/>
              </a:lnSpc>
              <a:spcBef>
                <a:spcPts val="95"/>
              </a:spcBef>
              <a:buFont typeface="Wingdings" pitchFamily="2" charset="2"/>
              <a:buChar char="Ø"/>
            </a:pPr>
            <a:r>
              <a:rPr lang="en-GB" dirty="0">
                <a:latin typeface="Söhne"/>
              </a:rPr>
              <a:t>Prevention can be by Using complex, long, and unique passwords makes it significantly more difficult for attackers to guess the correct combination.</a:t>
            </a:r>
          </a:p>
        </p:txBody>
      </p:sp>
    </p:spTree>
    <p:extLst>
      <p:ext uri="{BB962C8B-B14F-4D97-AF65-F5344CB8AC3E}">
        <p14:creationId xmlns:p14="http://schemas.microsoft.com/office/powerpoint/2010/main" val="3629903256"/>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t>Type </a:t>
            </a:r>
            <a:r>
              <a:rPr lang="en-GB" dirty="0">
                <a:latin typeface="Söhne"/>
              </a:rPr>
              <a:t>of attack</a:t>
            </a:r>
          </a:p>
        </p:txBody>
      </p:sp>
      <p:sp>
        <p:nvSpPr>
          <p:cNvPr id="3" name="Text Placeholder 2"/>
          <p:cNvSpPr>
            <a:spLocks noGrp="1"/>
          </p:cNvSpPr>
          <p:nvPr>
            <p:ph type="body" idx="1"/>
          </p:nvPr>
        </p:nvSpPr>
        <p:spPr>
          <a:xfrm>
            <a:off x="273954" y="1103573"/>
            <a:ext cx="8596090" cy="385939"/>
          </a:xfrm>
        </p:spPr>
        <p:txBody>
          <a:bodyPr/>
          <a:lstStyle/>
          <a:p>
            <a:pPr marL="12700" marR="294005" algn="l" rtl="0">
              <a:lnSpc>
                <a:spcPct val="109900"/>
              </a:lnSpc>
              <a:spcBef>
                <a:spcPts val="95"/>
              </a:spcBef>
            </a:pPr>
            <a:endParaRPr lang="en-GB" dirty="0">
              <a:latin typeface="Söhne"/>
            </a:endParaRPr>
          </a:p>
        </p:txBody>
      </p:sp>
      <p:pic>
        <p:nvPicPr>
          <p:cNvPr id="4" name="15 Types Of Cyber Attacks To Look Out For.mp4">
            <a:hlinkClick r:id="" action="ppaction://media"/>
            <a:extLst>
              <a:ext uri="{FF2B5EF4-FFF2-40B4-BE49-F238E27FC236}">
                <a16:creationId xmlns:a16="http://schemas.microsoft.com/office/drawing/2014/main" id="{55B82CC8-B745-1E40-D208-73B006220E67}"/>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0" y="1103572"/>
            <a:ext cx="9144000" cy="4897177"/>
          </a:xfrm>
          <a:prstGeom prst="rect">
            <a:avLst/>
          </a:prstGeom>
        </p:spPr>
      </p:pic>
    </p:spTree>
    <p:extLst>
      <p:ext uri="{BB962C8B-B14F-4D97-AF65-F5344CB8AC3E}">
        <p14:creationId xmlns:p14="http://schemas.microsoft.com/office/powerpoint/2010/main" val="10341960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84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t>Activity </a:t>
            </a:r>
          </a:p>
        </p:txBody>
      </p:sp>
      <p:sp>
        <p:nvSpPr>
          <p:cNvPr id="3" name="Text Placeholder 2"/>
          <p:cNvSpPr>
            <a:spLocks noGrp="1"/>
          </p:cNvSpPr>
          <p:nvPr>
            <p:ph type="body" idx="1"/>
          </p:nvPr>
        </p:nvSpPr>
        <p:spPr>
          <a:xfrm>
            <a:off x="273954" y="1295400"/>
            <a:ext cx="8596090" cy="5880777"/>
          </a:xfrm>
        </p:spPr>
        <p:txBody>
          <a:bodyPr/>
          <a:lstStyle/>
          <a:p>
            <a:r>
              <a:rPr lang="en-GB" spc="-10" dirty="0"/>
              <a:t>Use the internet, news, and academic sources to research cyber security in the Internet of Things. </a:t>
            </a:r>
          </a:p>
          <a:p>
            <a:endParaRPr lang="en-GB" spc="-10" dirty="0"/>
          </a:p>
          <a:p>
            <a:r>
              <a:rPr lang="en-GB" spc="-10" dirty="0"/>
              <a:t>Complete the following tasks:</a:t>
            </a:r>
          </a:p>
          <a:p>
            <a:endParaRPr lang="en-GB" spc="-10" dirty="0"/>
          </a:p>
          <a:p>
            <a:r>
              <a:rPr lang="en-GB" b="1" spc="-10" dirty="0"/>
              <a:t>Task 1: </a:t>
            </a:r>
            <a:r>
              <a:rPr lang="en-GB" spc="-10" dirty="0"/>
              <a:t>Find out information about any recent cyber attacks in the news or online? If so, could you describe what you know about them?</a:t>
            </a:r>
          </a:p>
          <a:p>
            <a:endParaRPr lang="en-GB" spc="-10" dirty="0"/>
          </a:p>
          <a:p>
            <a:r>
              <a:rPr lang="en-GB" b="1" spc="-10" dirty="0"/>
              <a:t>Task 2: </a:t>
            </a:r>
            <a:r>
              <a:rPr lang="en-GB" spc="-10" dirty="0"/>
              <a:t>How do you think these recent cyber attacks might impact the affected organizations and individuals?</a:t>
            </a:r>
          </a:p>
          <a:p>
            <a:endParaRPr lang="en-GB" spc="-10" dirty="0"/>
          </a:p>
          <a:p>
            <a:pPr marL="12065" marR="5080">
              <a:lnSpc>
                <a:spcPts val="3020"/>
              </a:lnSpc>
              <a:spcBef>
                <a:spcPts val="850"/>
              </a:spcBef>
              <a:tabLst>
                <a:tab pos="266065" algn="l"/>
              </a:tabLst>
            </a:pPr>
            <a:endParaRPr lang="en-GB" spc="-10" dirty="0"/>
          </a:p>
          <a:p>
            <a:pPr marL="12065" marR="5080">
              <a:lnSpc>
                <a:spcPts val="3020"/>
              </a:lnSpc>
              <a:spcBef>
                <a:spcPts val="850"/>
              </a:spcBef>
              <a:tabLst>
                <a:tab pos="266065" algn="l"/>
              </a:tabLst>
            </a:pPr>
            <a:endParaRPr lang="en-GB" sz="2400" dirty="0">
              <a:latin typeface="Calibri"/>
              <a:cs typeface="Calibri"/>
            </a:endParaRPr>
          </a:p>
          <a:p>
            <a:pPr marL="12700" marR="294005" algn="l" rtl="0">
              <a:lnSpc>
                <a:spcPct val="109900"/>
              </a:lnSpc>
              <a:spcBef>
                <a:spcPts val="95"/>
              </a:spcBef>
            </a:pPr>
            <a:endParaRPr lang="en-GB" sz="2400" dirty="0">
              <a:latin typeface="Calibri"/>
              <a:cs typeface="Calibri"/>
            </a:endParaRPr>
          </a:p>
          <a:p>
            <a:pPr marL="12700" marR="294005" algn="l" rtl="0">
              <a:lnSpc>
                <a:spcPct val="109900"/>
              </a:lnSpc>
              <a:spcBef>
                <a:spcPts val="95"/>
              </a:spcBef>
            </a:pPr>
            <a:endParaRPr lang="en-GB" b="0" i="0" dirty="0">
              <a:effectLst/>
              <a:latin typeface="+mn-lt"/>
            </a:endParaRPr>
          </a:p>
        </p:txBody>
      </p:sp>
    </p:spTree>
    <p:extLst>
      <p:ext uri="{BB962C8B-B14F-4D97-AF65-F5344CB8AC3E}">
        <p14:creationId xmlns:p14="http://schemas.microsoft.com/office/powerpoint/2010/main" val="13013129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t>What’s next on the agenda?</a:t>
            </a:r>
          </a:p>
        </p:txBody>
      </p:sp>
      <p:sp>
        <p:nvSpPr>
          <p:cNvPr id="3" name="Text Placeholder 2"/>
          <p:cNvSpPr>
            <a:spLocks noGrp="1"/>
          </p:cNvSpPr>
          <p:nvPr>
            <p:ph type="body" idx="1"/>
          </p:nvPr>
        </p:nvSpPr>
        <p:spPr>
          <a:xfrm>
            <a:off x="402437" y="1800859"/>
            <a:ext cx="8439150" cy="4062651"/>
          </a:xfrm>
        </p:spPr>
        <p:txBody>
          <a:bodyPr/>
          <a:lstStyle/>
          <a:p>
            <a:pPr marL="342900" indent="-342900">
              <a:buFont typeface="Arial" panose="020B0604020202020204" pitchFamily="34" charset="0"/>
              <a:buChar char="•"/>
            </a:pPr>
            <a:r>
              <a:rPr lang="en-GB" dirty="0"/>
              <a:t>Break: 20 minutes</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Lab Explanation</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Lab Work</a:t>
            </a:r>
          </a:p>
          <a:p>
            <a:endParaRPr lang="en-GB" dirty="0"/>
          </a:p>
          <a:p>
            <a:endParaRPr lang="en-GB" dirty="0"/>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31451781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Any Questions Royalty Free Vector Image - VectorStock"/>
          <p:cNvPicPr>
            <a:picLocks noChangeAspect="1" noChangeArrowheads="1"/>
          </p:cNvPicPr>
          <p:nvPr/>
        </p:nvPicPr>
        <p:blipFill rotWithShape="1">
          <a:blip r:embed="rId2">
            <a:extLst>
              <a:ext uri="{28A0092B-C50C-407E-A947-70E740481C1C}">
                <a14:useLocalDpi xmlns:a14="http://schemas.microsoft.com/office/drawing/2010/main" val="0"/>
              </a:ext>
            </a:extLst>
          </a:blip>
          <a:srcRect b="7561"/>
          <a:stretch/>
        </p:blipFill>
        <p:spPr bwMode="auto">
          <a:xfrm>
            <a:off x="2171786" y="533400"/>
            <a:ext cx="4800427" cy="51146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9832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96594"/>
          </a:xfrm>
        </p:spPr>
        <p:txBody>
          <a:bodyPr wrap="square" anchor="ctr">
            <a:normAutofit/>
          </a:bodyPr>
          <a:lstStyle/>
          <a:p>
            <a:r>
              <a:rPr lang="en-US" b="1" dirty="0"/>
              <a:t>Real-World Example</a:t>
            </a:r>
            <a:endParaRPr lang="en-GB" dirty="0"/>
          </a:p>
        </p:txBody>
      </p:sp>
      <p:sp>
        <p:nvSpPr>
          <p:cNvPr id="11" name="Text Placeholder 2"/>
          <p:cNvSpPr>
            <a:spLocks noGrp="1"/>
          </p:cNvSpPr>
          <p:nvPr>
            <p:ph sz="half" idx="4294967295"/>
          </p:nvPr>
        </p:nvSpPr>
        <p:spPr>
          <a:xfrm>
            <a:off x="402437" y="1313559"/>
            <a:ext cx="8339124" cy="4352544"/>
          </a:xfrm>
        </p:spPr>
        <p:txBody>
          <a:bodyPr anchor="t">
            <a:normAutofit/>
          </a:bodyPr>
          <a:lstStyle/>
          <a:p>
            <a:pPr marL="0" marR="0" lvl="0" indent="0" defTabSz="914400" rtl="0" eaLnBrk="0" fontAlgn="base" latinLnBrk="0" hangingPunct="0">
              <a:lnSpc>
                <a:spcPct val="90000"/>
              </a:lnSpc>
              <a:spcBef>
                <a:spcPct val="0"/>
              </a:spcBef>
              <a:spcAft>
                <a:spcPct val="0"/>
              </a:spcAft>
              <a:buClrTx/>
              <a:buSzTx/>
              <a:buFontTx/>
              <a:buNone/>
              <a:tabLst/>
            </a:pPr>
            <a:endParaRPr lang="en-US" altLang="en-US" dirty="0"/>
          </a:p>
          <a:p>
            <a:r>
              <a:rPr lang="en-US" b="1" dirty="0"/>
              <a:t>Real-World Example: Malware as a Disease in the Human Body</a:t>
            </a:r>
          </a:p>
          <a:p>
            <a:endParaRPr lang="en-US" b="1" dirty="0"/>
          </a:p>
          <a:p>
            <a:r>
              <a:rPr lang="en-US" b="1" dirty="0"/>
              <a:t>Scenario:</a:t>
            </a:r>
          </a:p>
          <a:p>
            <a:endParaRPr lang="en-US" b="1" dirty="0"/>
          </a:p>
          <a:p>
            <a:r>
              <a:rPr lang="en-US" dirty="0"/>
              <a:t>Imagine you are in a classroom, and one of your friends catches the flu. At first, they seem fine, but after a day or two, they start coughing and sneezing. Soon, other students sitting near them also start getting sick, and within a few days, half the class is infected.</a:t>
            </a:r>
          </a:p>
          <a:p>
            <a:pPr marL="354965" marR="5080" indent="-342900">
              <a:lnSpc>
                <a:spcPct val="90000"/>
              </a:lnSpc>
              <a:spcBef>
                <a:spcPts val="434"/>
              </a:spcBef>
              <a:buFont typeface="Arial" panose="020B0604020202020204" pitchFamily="34" charset="0"/>
              <a:buChar char="•"/>
              <a:tabLst>
                <a:tab pos="185420" algn="l"/>
              </a:tabLst>
            </a:pPr>
            <a:endParaRPr lang="en-GB" sz="2000" dirty="0"/>
          </a:p>
          <a:p>
            <a:pPr marL="12065" marR="5080">
              <a:lnSpc>
                <a:spcPct val="90000"/>
              </a:lnSpc>
              <a:spcBef>
                <a:spcPts val="434"/>
              </a:spcBef>
              <a:tabLst>
                <a:tab pos="185420" algn="l"/>
              </a:tabLst>
            </a:pPr>
            <a:endParaRPr lang="en-GB" sz="2000" dirty="0"/>
          </a:p>
          <a:p>
            <a:pPr marL="12065" marR="5080">
              <a:lnSpc>
                <a:spcPct val="90000"/>
              </a:lnSpc>
              <a:spcBef>
                <a:spcPts val="434"/>
              </a:spcBef>
              <a:tabLst>
                <a:tab pos="185420" algn="l"/>
              </a:tabLst>
            </a:pPr>
            <a:endParaRPr lang="en-GB" sz="2000" dirty="0"/>
          </a:p>
          <a:p>
            <a:pPr marL="12065" marR="5080">
              <a:lnSpc>
                <a:spcPct val="90000"/>
              </a:lnSpc>
              <a:spcBef>
                <a:spcPts val="434"/>
              </a:spcBef>
              <a:tabLst>
                <a:tab pos="185420" algn="l"/>
              </a:tabLst>
            </a:pPr>
            <a:endParaRPr lang="en-GB" sz="2000" dirty="0"/>
          </a:p>
        </p:txBody>
      </p:sp>
    </p:spTree>
    <p:extLst>
      <p:ext uri="{BB962C8B-B14F-4D97-AF65-F5344CB8AC3E}">
        <p14:creationId xmlns:p14="http://schemas.microsoft.com/office/powerpoint/2010/main" val="2815934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96594"/>
          </a:xfrm>
        </p:spPr>
        <p:txBody>
          <a:bodyPr wrap="square" anchor="ctr">
            <a:normAutofit/>
          </a:bodyPr>
          <a:lstStyle/>
          <a:p>
            <a:r>
              <a:rPr lang="en-US" dirty="0"/>
              <a:t>How This Relates to Malware?</a:t>
            </a:r>
            <a:endParaRPr lang="en-GB" dirty="0"/>
          </a:p>
        </p:txBody>
      </p:sp>
      <p:sp>
        <p:nvSpPr>
          <p:cNvPr id="11" name="Text Placeholder 2"/>
          <p:cNvSpPr>
            <a:spLocks noGrp="1"/>
          </p:cNvSpPr>
          <p:nvPr>
            <p:ph sz="half" idx="4294967295"/>
          </p:nvPr>
        </p:nvSpPr>
        <p:spPr>
          <a:xfrm>
            <a:off x="402436" y="1313558"/>
            <a:ext cx="8741563" cy="4782441"/>
          </a:xfrm>
        </p:spPr>
        <p:txBody>
          <a:bodyPr anchor="t">
            <a:normAutofit/>
          </a:bodyPr>
          <a:lstStyle/>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endParaRPr lang="en-US" altLang="en-US" dirty="0"/>
          </a:p>
          <a:p>
            <a:pPr rtl="0" eaLnBrk="0" fontAlgn="base" hangingPunct="0">
              <a:lnSpc>
                <a:spcPct val="90000"/>
              </a:lnSpc>
              <a:spcBef>
                <a:spcPct val="0"/>
              </a:spcBef>
              <a:spcAft>
                <a:spcPct val="0"/>
              </a:spcAft>
            </a:pPr>
            <a:r>
              <a:rPr lang="en-US" dirty="0"/>
              <a:t>Just like the flu spreads from one person to another, </a:t>
            </a:r>
            <a:r>
              <a:rPr lang="en-US" b="1" dirty="0"/>
              <a:t>malware spreads from one computer to another.</a:t>
            </a:r>
            <a:endParaRPr lang="en-US" dirty="0"/>
          </a:p>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endParaRPr lang="en-US" altLang="en-US" dirty="0"/>
          </a:p>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r>
              <a:rPr lang="en-US" b="1" dirty="0"/>
              <a:t>Flu Virus = Computer Virus</a:t>
            </a:r>
            <a:br>
              <a:rPr lang="en-US" dirty="0"/>
            </a:br>
            <a:r>
              <a:rPr lang="en-US" dirty="0"/>
              <a:t>Just like the flu infects a person’s body, a </a:t>
            </a:r>
            <a:r>
              <a:rPr lang="en-US" b="1" dirty="0"/>
              <a:t>computer virus</a:t>
            </a:r>
            <a:r>
              <a:rPr lang="en-US" dirty="0"/>
              <a:t> infects a computer by attaching itself to files or programs.</a:t>
            </a:r>
          </a:p>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endParaRPr lang="en-US" altLang="en-US" b="1" dirty="0"/>
          </a:p>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r>
              <a:rPr lang="en-US" b="1" dirty="0"/>
              <a:t>Sneezing &amp; Coughing = Spreading Malware</a:t>
            </a:r>
            <a:br>
              <a:rPr lang="en-US" dirty="0"/>
            </a:br>
            <a:r>
              <a:rPr lang="en-US" dirty="0"/>
              <a:t>If an infected student sneezes, others nearby breathe in the germs and get sick. Similarly, </a:t>
            </a:r>
            <a:r>
              <a:rPr lang="en-US" b="1" dirty="0"/>
              <a:t>if you open an infected email attachment or click on a malicious link, your computer gets infected</a:t>
            </a:r>
            <a:r>
              <a:rPr lang="en-US" dirty="0"/>
              <a:t> and can spread the malware to others.</a:t>
            </a:r>
          </a:p>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endParaRPr lang="en-US" altLang="en-US" b="1" dirty="0"/>
          </a:p>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endParaRPr lang="en-US" altLang="en-US" b="1" dirty="0"/>
          </a:p>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endParaRPr lang="en-US" altLang="en-US" b="1" dirty="0"/>
          </a:p>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endParaRPr lang="en-US" altLang="en-US" b="1" dirty="0"/>
          </a:p>
          <a:p>
            <a:pPr marL="342900" marR="0" lvl="0" indent="-342900" defTabSz="914400" rtl="0" eaLnBrk="0" fontAlgn="base" latinLnBrk="0" hangingPunct="0">
              <a:lnSpc>
                <a:spcPct val="90000"/>
              </a:lnSpc>
              <a:spcBef>
                <a:spcPct val="0"/>
              </a:spcBef>
              <a:spcAft>
                <a:spcPct val="0"/>
              </a:spcAft>
              <a:buClrTx/>
              <a:buSzTx/>
              <a:buFont typeface="Wingdings" panose="05000000000000000000" pitchFamily="2" charset="2"/>
              <a:buChar char="Ø"/>
              <a:tabLst/>
            </a:pPr>
            <a:endParaRPr lang="en-US" altLang="en-US" b="1" dirty="0"/>
          </a:p>
          <a:p>
            <a:pPr marL="354965" marR="5080" indent="-342900">
              <a:lnSpc>
                <a:spcPct val="90000"/>
              </a:lnSpc>
              <a:spcBef>
                <a:spcPts val="434"/>
              </a:spcBef>
              <a:buFont typeface="Arial" panose="020B0604020202020204" pitchFamily="34" charset="0"/>
              <a:buChar char="•"/>
              <a:tabLst>
                <a:tab pos="185420" algn="l"/>
              </a:tabLst>
            </a:pPr>
            <a:endParaRPr lang="en-GB" sz="2000" dirty="0"/>
          </a:p>
          <a:p>
            <a:pPr marL="12065" marR="5080">
              <a:lnSpc>
                <a:spcPct val="90000"/>
              </a:lnSpc>
              <a:spcBef>
                <a:spcPts val="434"/>
              </a:spcBef>
              <a:tabLst>
                <a:tab pos="185420" algn="l"/>
              </a:tabLst>
            </a:pPr>
            <a:endParaRPr lang="en-GB" sz="2000" dirty="0"/>
          </a:p>
          <a:p>
            <a:pPr marL="12065" marR="5080">
              <a:lnSpc>
                <a:spcPct val="90000"/>
              </a:lnSpc>
              <a:spcBef>
                <a:spcPts val="434"/>
              </a:spcBef>
              <a:tabLst>
                <a:tab pos="185420" algn="l"/>
              </a:tabLst>
            </a:pPr>
            <a:endParaRPr lang="en-GB" sz="2000" dirty="0"/>
          </a:p>
          <a:p>
            <a:pPr marL="12065" marR="5080">
              <a:lnSpc>
                <a:spcPct val="90000"/>
              </a:lnSpc>
              <a:spcBef>
                <a:spcPts val="434"/>
              </a:spcBef>
              <a:tabLst>
                <a:tab pos="185420" algn="l"/>
              </a:tabLst>
            </a:pPr>
            <a:endParaRPr lang="en-GB" sz="2000" dirty="0"/>
          </a:p>
        </p:txBody>
      </p:sp>
    </p:spTree>
    <p:extLst>
      <p:ext uri="{BB962C8B-B14F-4D97-AF65-F5344CB8AC3E}">
        <p14:creationId xmlns:p14="http://schemas.microsoft.com/office/powerpoint/2010/main" val="843540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96594"/>
          </a:xfrm>
        </p:spPr>
        <p:txBody>
          <a:bodyPr wrap="square" anchor="ctr">
            <a:normAutofit/>
          </a:bodyPr>
          <a:lstStyle/>
          <a:p>
            <a:r>
              <a:rPr lang="en-GB" b="1" i="0">
                <a:effectLst/>
              </a:rPr>
              <a:t>Malware</a:t>
            </a:r>
            <a:endParaRPr lang="en-GB" dirty="0"/>
          </a:p>
        </p:txBody>
      </p:sp>
      <p:sp>
        <p:nvSpPr>
          <p:cNvPr id="11" name="Text Placeholder 2"/>
          <p:cNvSpPr>
            <a:spLocks noGrp="1"/>
          </p:cNvSpPr>
          <p:nvPr>
            <p:ph sz="half" idx="4294967295"/>
          </p:nvPr>
        </p:nvSpPr>
        <p:spPr>
          <a:xfrm>
            <a:off x="402437" y="1313559"/>
            <a:ext cx="8339124" cy="4352544"/>
          </a:xfrm>
        </p:spPr>
        <p:txBody>
          <a:bodyPr anchor="t">
            <a:normAutofit/>
          </a:bodyPr>
          <a:lstStyle/>
          <a:p>
            <a:pPr marL="0" marR="0" lvl="0" indent="0" defTabSz="914400" rtl="0" eaLnBrk="0" fontAlgn="base" latinLnBrk="0" hangingPunct="0">
              <a:lnSpc>
                <a:spcPct val="90000"/>
              </a:lnSpc>
              <a:spcBef>
                <a:spcPct val="0"/>
              </a:spcBef>
              <a:spcAft>
                <a:spcPct val="0"/>
              </a:spcAft>
              <a:buClrTx/>
              <a:buSzTx/>
              <a:buFontTx/>
              <a:buNone/>
              <a:tabLst/>
            </a:pPr>
            <a:endParaRPr lang="en-US" altLang="en-US" dirty="0"/>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b="1" dirty="0"/>
              <a:t>Weak Immune System = Unprotected Computer</a:t>
            </a:r>
            <a:br>
              <a:rPr lang="en-US" altLang="en-US" b="1" dirty="0"/>
            </a:br>
            <a:r>
              <a:rPr lang="en-US" altLang="en-US" dirty="0"/>
              <a:t>If someone has a weak immune system (not eating well, not getting enough sleep), they are more likely to get sick. Likewise, if a computer </a:t>
            </a:r>
            <a:r>
              <a:rPr lang="en-US" altLang="en-US" b="1" dirty="0"/>
              <a:t>doesn’t have antivirus software or is not updated</a:t>
            </a:r>
            <a:r>
              <a:rPr lang="en-US" altLang="en-US" dirty="0"/>
              <a:t>, it is more likely to be infected by malware.</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lang="en-US" altLang="en-US" b="1" dirty="0"/>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GB" b="1" dirty="0"/>
              <a:t>Vaccination = Antivirus Software</a:t>
            </a:r>
            <a:br>
              <a:rPr lang="en-GB" dirty="0"/>
            </a:br>
            <a:r>
              <a:rPr lang="en-GB" dirty="0"/>
              <a:t>Getting a flu shot (vaccine) helps protect against the flu. Similarly, </a:t>
            </a:r>
            <a:r>
              <a:rPr lang="en-GB" b="1" dirty="0"/>
              <a:t>installing antivirus software helps protect your computer from malware.</a:t>
            </a:r>
            <a:endParaRPr lang="en-US" altLang="en-US" b="1" dirty="0"/>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54965" marR="5080" indent="-342900">
              <a:lnSpc>
                <a:spcPct val="90000"/>
              </a:lnSpc>
              <a:spcBef>
                <a:spcPts val="434"/>
              </a:spcBef>
              <a:buFont typeface="Arial" panose="020B0604020202020204" pitchFamily="34" charset="0"/>
              <a:buChar char="•"/>
              <a:tabLst>
                <a:tab pos="185420" algn="l"/>
              </a:tabLst>
            </a:pPr>
            <a:endParaRPr lang="en-GB" sz="2000" dirty="0"/>
          </a:p>
          <a:p>
            <a:pPr marL="12065" marR="5080">
              <a:lnSpc>
                <a:spcPct val="90000"/>
              </a:lnSpc>
              <a:spcBef>
                <a:spcPts val="434"/>
              </a:spcBef>
              <a:tabLst>
                <a:tab pos="185420" algn="l"/>
              </a:tabLst>
            </a:pPr>
            <a:endParaRPr lang="en-GB" sz="2000" dirty="0"/>
          </a:p>
          <a:p>
            <a:pPr marL="12065" marR="5080">
              <a:lnSpc>
                <a:spcPct val="90000"/>
              </a:lnSpc>
              <a:spcBef>
                <a:spcPts val="434"/>
              </a:spcBef>
              <a:tabLst>
                <a:tab pos="185420" algn="l"/>
              </a:tabLst>
            </a:pPr>
            <a:endParaRPr lang="en-GB" sz="2000" dirty="0"/>
          </a:p>
          <a:p>
            <a:pPr marL="12065" marR="5080">
              <a:lnSpc>
                <a:spcPct val="90000"/>
              </a:lnSpc>
              <a:spcBef>
                <a:spcPts val="434"/>
              </a:spcBef>
              <a:tabLst>
                <a:tab pos="185420" algn="l"/>
              </a:tabLst>
            </a:pPr>
            <a:endParaRPr lang="en-GB" sz="2000" dirty="0"/>
          </a:p>
        </p:txBody>
      </p:sp>
    </p:spTree>
    <p:extLst>
      <p:ext uri="{BB962C8B-B14F-4D97-AF65-F5344CB8AC3E}">
        <p14:creationId xmlns:p14="http://schemas.microsoft.com/office/powerpoint/2010/main" val="1668625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t>Type </a:t>
            </a:r>
            <a:r>
              <a:rPr lang="en-GB" dirty="0">
                <a:latin typeface="Söhne"/>
              </a:rPr>
              <a:t>of </a:t>
            </a:r>
            <a:r>
              <a:rPr lang="en-GB" b="1" i="0" dirty="0">
                <a:effectLst/>
                <a:latin typeface="Söhne"/>
              </a:rPr>
              <a:t>Malware</a:t>
            </a:r>
            <a:endParaRPr lang="en-GB" dirty="0"/>
          </a:p>
        </p:txBody>
      </p:sp>
      <p:sp>
        <p:nvSpPr>
          <p:cNvPr id="3" name="Text Placeholder 2"/>
          <p:cNvSpPr>
            <a:spLocks noGrp="1"/>
          </p:cNvSpPr>
          <p:nvPr>
            <p:ph type="body" idx="1"/>
          </p:nvPr>
        </p:nvSpPr>
        <p:spPr>
          <a:xfrm>
            <a:off x="393472" y="1281180"/>
            <a:ext cx="8596090" cy="2862002"/>
          </a:xfrm>
        </p:spPr>
        <p:txBody>
          <a:bodyPr/>
          <a:lstStyle/>
          <a:p>
            <a:pPr marL="12700" marR="294005" algn="l" rtl="0">
              <a:lnSpc>
                <a:spcPct val="109900"/>
              </a:lnSpc>
              <a:spcBef>
                <a:spcPts val="95"/>
              </a:spcBef>
            </a:pPr>
            <a:r>
              <a:rPr lang="en-GB" sz="2400" b="1" spc="-10" dirty="0">
                <a:latin typeface="Calibri"/>
                <a:cs typeface="Calibri"/>
              </a:rPr>
              <a:t>Virus</a:t>
            </a:r>
            <a:r>
              <a:rPr lang="en-GB" sz="2400" spc="-10" dirty="0">
                <a:latin typeface="Calibri"/>
                <a:cs typeface="Calibri"/>
              </a:rPr>
              <a:t>: virus</a:t>
            </a:r>
            <a:r>
              <a:rPr lang="en-GB" sz="2400" spc="25" dirty="0">
                <a:latin typeface="Calibri"/>
                <a:cs typeface="Calibri"/>
              </a:rPr>
              <a:t> </a:t>
            </a:r>
            <a:r>
              <a:rPr lang="en-GB" sz="2400" spc="-5" dirty="0">
                <a:latin typeface="Calibri"/>
                <a:cs typeface="Calibri"/>
              </a:rPr>
              <a:t>is</a:t>
            </a:r>
            <a:r>
              <a:rPr lang="en-GB" sz="2400" spc="5" dirty="0">
                <a:latin typeface="Calibri"/>
                <a:cs typeface="Calibri"/>
              </a:rPr>
              <a:t> </a:t>
            </a:r>
            <a:r>
              <a:rPr lang="en-GB" sz="2400" spc="-5" dirty="0">
                <a:latin typeface="Calibri"/>
                <a:cs typeface="Calibri"/>
              </a:rPr>
              <a:t>a</a:t>
            </a:r>
            <a:r>
              <a:rPr lang="en-GB" sz="2400" dirty="0">
                <a:latin typeface="Calibri"/>
                <a:cs typeface="Calibri"/>
              </a:rPr>
              <a:t> </a:t>
            </a:r>
            <a:r>
              <a:rPr lang="en-GB" sz="2400" spc="-15" dirty="0">
                <a:latin typeface="Calibri"/>
                <a:cs typeface="Calibri"/>
              </a:rPr>
              <a:t>computer</a:t>
            </a:r>
            <a:r>
              <a:rPr lang="en-GB" sz="2400" spc="30" dirty="0">
                <a:latin typeface="Calibri"/>
                <a:cs typeface="Calibri"/>
              </a:rPr>
              <a:t> </a:t>
            </a:r>
            <a:r>
              <a:rPr lang="en-GB" sz="2400" spc="-20" dirty="0">
                <a:latin typeface="Calibri"/>
                <a:cs typeface="Calibri"/>
              </a:rPr>
              <a:t>programme</a:t>
            </a:r>
            <a:r>
              <a:rPr lang="en-GB" sz="2400" spc="25" dirty="0">
                <a:latin typeface="Calibri"/>
                <a:cs typeface="Calibri"/>
              </a:rPr>
              <a:t> </a:t>
            </a:r>
            <a:r>
              <a:rPr lang="en-GB" sz="2400" spc="-10" dirty="0">
                <a:latin typeface="Calibri"/>
                <a:cs typeface="Calibri"/>
              </a:rPr>
              <a:t>that</a:t>
            </a:r>
            <a:r>
              <a:rPr lang="en-GB" sz="2400" dirty="0">
                <a:latin typeface="Calibri"/>
                <a:cs typeface="Calibri"/>
              </a:rPr>
              <a:t> </a:t>
            </a:r>
            <a:r>
              <a:rPr lang="en-GB" sz="2400" spc="-15" dirty="0">
                <a:latin typeface="Calibri"/>
                <a:cs typeface="Calibri"/>
              </a:rPr>
              <a:t>attaches </a:t>
            </a:r>
            <a:r>
              <a:rPr lang="en-GB" sz="2400" spc="-10" dirty="0">
                <a:latin typeface="Calibri"/>
                <a:cs typeface="Calibri"/>
              </a:rPr>
              <a:t> </a:t>
            </a:r>
            <a:r>
              <a:rPr lang="en-GB" sz="2400" spc="-5" dirty="0">
                <a:latin typeface="Calibri"/>
                <a:cs typeface="Calibri"/>
              </a:rPr>
              <a:t>itself</a:t>
            </a:r>
            <a:r>
              <a:rPr lang="en-GB" sz="2400" dirty="0">
                <a:latin typeface="Calibri"/>
                <a:cs typeface="Calibri"/>
              </a:rPr>
              <a:t> </a:t>
            </a:r>
            <a:r>
              <a:rPr lang="en-GB" sz="2400" spc="-15" dirty="0">
                <a:latin typeface="Calibri"/>
                <a:cs typeface="Calibri"/>
              </a:rPr>
              <a:t>to</a:t>
            </a:r>
            <a:r>
              <a:rPr lang="en-GB" sz="2400" spc="-5" dirty="0">
                <a:latin typeface="Calibri"/>
                <a:cs typeface="Calibri"/>
              </a:rPr>
              <a:t> another</a:t>
            </a:r>
            <a:r>
              <a:rPr lang="en-GB" sz="2400" spc="10" dirty="0">
                <a:latin typeface="Calibri"/>
                <a:cs typeface="Calibri"/>
              </a:rPr>
              <a:t> </a:t>
            </a:r>
            <a:r>
              <a:rPr lang="en-GB" sz="2400" spc="-10" dirty="0">
                <a:latin typeface="Calibri"/>
                <a:cs typeface="Calibri"/>
              </a:rPr>
              <a:t>legal</a:t>
            </a:r>
            <a:r>
              <a:rPr lang="en-GB" sz="2400" spc="-20" dirty="0">
                <a:latin typeface="Calibri"/>
                <a:cs typeface="Calibri"/>
              </a:rPr>
              <a:t> </a:t>
            </a:r>
            <a:r>
              <a:rPr lang="en-GB" sz="2400" spc="-25" dirty="0">
                <a:latin typeface="Calibri"/>
                <a:cs typeface="Calibri"/>
              </a:rPr>
              <a:t>program</a:t>
            </a:r>
            <a:r>
              <a:rPr lang="en-GB" sz="2400" spc="30" dirty="0">
                <a:latin typeface="Calibri"/>
                <a:cs typeface="Calibri"/>
              </a:rPr>
              <a:t> </a:t>
            </a:r>
            <a:r>
              <a:rPr lang="en-GB" sz="2400" spc="-5" dirty="0">
                <a:latin typeface="Calibri"/>
                <a:cs typeface="Calibri"/>
              </a:rPr>
              <a:t>and</a:t>
            </a:r>
            <a:r>
              <a:rPr lang="en-GB" sz="2400" spc="10" dirty="0">
                <a:latin typeface="Calibri"/>
                <a:cs typeface="Calibri"/>
              </a:rPr>
              <a:t> </a:t>
            </a:r>
            <a:r>
              <a:rPr lang="en-GB" sz="2400" spc="-10" dirty="0">
                <a:latin typeface="Calibri"/>
                <a:cs typeface="Calibri"/>
              </a:rPr>
              <a:t>causes </a:t>
            </a:r>
            <a:r>
              <a:rPr lang="en-GB" sz="2400" spc="-5" dirty="0">
                <a:latin typeface="Calibri"/>
                <a:cs typeface="Calibri"/>
              </a:rPr>
              <a:t> </a:t>
            </a:r>
            <a:r>
              <a:rPr lang="en-GB" sz="2400" spc="-10" dirty="0">
                <a:latin typeface="Calibri"/>
                <a:cs typeface="Calibri"/>
              </a:rPr>
              <a:t>damages</a:t>
            </a:r>
            <a:r>
              <a:rPr lang="en-GB" sz="2400" spc="-5" dirty="0">
                <a:latin typeface="Calibri"/>
                <a:cs typeface="Calibri"/>
              </a:rPr>
              <a:t> </a:t>
            </a:r>
            <a:r>
              <a:rPr lang="en-GB" sz="2400" spc="-15" dirty="0">
                <a:latin typeface="Calibri"/>
                <a:cs typeface="Calibri"/>
              </a:rPr>
              <a:t>to</a:t>
            </a:r>
            <a:r>
              <a:rPr lang="en-GB" sz="2400" spc="-5" dirty="0">
                <a:latin typeface="Calibri"/>
                <a:cs typeface="Calibri"/>
              </a:rPr>
              <a:t> the</a:t>
            </a:r>
            <a:r>
              <a:rPr lang="en-GB" sz="2400" spc="5" dirty="0">
                <a:latin typeface="Calibri"/>
                <a:cs typeface="Calibri"/>
              </a:rPr>
              <a:t> </a:t>
            </a:r>
            <a:r>
              <a:rPr lang="en-GB" sz="2400" spc="-15" dirty="0">
                <a:latin typeface="Calibri"/>
                <a:cs typeface="Calibri"/>
              </a:rPr>
              <a:t>computer</a:t>
            </a:r>
            <a:r>
              <a:rPr lang="en-GB" sz="2400" spc="20" dirty="0">
                <a:latin typeface="Calibri"/>
                <a:cs typeface="Calibri"/>
              </a:rPr>
              <a:t> </a:t>
            </a:r>
            <a:r>
              <a:rPr lang="en-GB" sz="2400" spc="-30" dirty="0">
                <a:latin typeface="Calibri"/>
                <a:cs typeface="Calibri"/>
              </a:rPr>
              <a:t>system</a:t>
            </a:r>
            <a:r>
              <a:rPr lang="en-GB" sz="2400" spc="10" dirty="0">
                <a:latin typeface="Calibri"/>
                <a:cs typeface="Calibri"/>
              </a:rPr>
              <a:t> </a:t>
            </a:r>
            <a:r>
              <a:rPr lang="en-GB" sz="2400" spc="-5" dirty="0">
                <a:latin typeface="Calibri"/>
                <a:cs typeface="Calibri"/>
              </a:rPr>
              <a:t>or </a:t>
            </a:r>
            <a:r>
              <a:rPr lang="en-GB" sz="2400" spc="-15" dirty="0">
                <a:latin typeface="Calibri"/>
                <a:cs typeface="Calibri"/>
              </a:rPr>
              <a:t>to</a:t>
            </a:r>
            <a:r>
              <a:rPr lang="en-GB" sz="2400" spc="-10" dirty="0">
                <a:latin typeface="Calibri"/>
                <a:cs typeface="Calibri"/>
              </a:rPr>
              <a:t> </a:t>
            </a:r>
            <a:r>
              <a:rPr lang="en-GB" sz="2400" spc="-5" dirty="0">
                <a:latin typeface="Calibri"/>
                <a:cs typeface="Calibri"/>
              </a:rPr>
              <a:t>the</a:t>
            </a:r>
            <a:r>
              <a:rPr lang="en-GB" sz="2400" spc="10" dirty="0">
                <a:latin typeface="Calibri"/>
                <a:cs typeface="Calibri"/>
              </a:rPr>
              <a:t> </a:t>
            </a:r>
            <a:r>
              <a:rPr lang="en-GB" sz="2400" spc="-10" dirty="0">
                <a:latin typeface="Calibri"/>
                <a:cs typeface="Calibri"/>
              </a:rPr>
              <a:t>network and </a:t>
            </a:r>
            <a:r>
              <a:rPr lang="en-GB" b="0" i="0" dirty="0">
                <a:effectLst/>
                <a:latin typeface="Söhne"/>
              </a:rPr>
              <a:t>often require user interaction to spread.</a:t>
            </a:r>
            <a:endParaRPr lang="en-GB" spc="-10" dirty="0"/>
          </a:p>
          <a:p>
            <a:pPr marL="12700" marR="294005" algn="l" rtl="0">
              <a:lnSpc>
                <a:spcPct val="109900"/>
              </a:lnSpc>
              <a:spcBef>
                <a:spcPts val="95"/>
              </a:spcBef>
            </a:pPr>
            <a:endParaRPr lang="en-GB" spc="-10" dirty="0"/>
          </a:p>
          <a:p>
            <a:pPr marL="12700" marR="294005" algn="l" rtl="0">
              <a:lnSpc>
                <a:spcPct val="109900"/>
              </a:lnSpc>
              <a:spcBef>
                <a:spcPts val="95"/>
              </a:spcBef>
            </a:pPr>
            <a:endParaRPr lang="en-GB" sz="2400" spc="-10" dirty="0">
              <a:latin typeface="Calibri"/>
              <a:cs typeface="Calibri"/>
            </a:endParaRPr>
          </a:p>
          <a:p>
            <a:pPr marL="12700" marR="294005" algn="l" rtl="0">
              <a:lnSpc>
                <a:spcPct val="109900"/>
              </a:lnSpc>
              <a:spcBef>
                <a:spcPts val="95"/>
              </a:spcBef>
            </a:pPr>
            <a:endParaRPr lang="en-GB" b="0" i="0" dirty="0">
              <a:solidFill>
                <a:srgbClr val="161719"/>
              </a:solidFill>
              <a:effectLst/>
              <a:latin typeface="+mn-lt"/>
            </a:endParaRPr>
          </a:p>
        </p:txBody>
      </p:sp>
      <p:pic>
        <p:nvPicPr>
          <p:cNvPr id="5" name="Picture 4" descr="A screen with red text&#10;&#10;Description automatically generated">
            <a:extLst>
              <a:ext uri="{FF2B5EF4-FFF2-40B4-BE49-F238E27FC236}">
                <a16:creationId xmlns:a16="http://schemas.microsoft.com/office/drawing/2014/main" id="{CD995790-923E-E433-8897-A7FEA428F2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400" y="2895600"/>
            <a:ext cx="4953000" cy="3113442"/>
          </a:xfrm>
          <a:prstGeom prst="rect">
            <a:avLst/>
          </a:prstGeom>
        </p:spPr>
      </p:pic>
    </p:spTree>
    <p:extLst>
      <p:ext uri="{BB962C8B-B14F-4D97-AF65-F5344CB8AC3E}">
        <p14:creationId xmlns:p14="http://schemas.microsoft.com/office/powerpoint/2010/main" val="2993258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96594"/>
          </a:xfrm>
        </p:spPr>
        <p:txBody>
          <a:bodyPr wrap="square">
            <a:normAutofit/>
          </a:bodyPr>
          <a:lstStyle/>
          <a:p>
            <a:r>
              <a:rPr lang="en-US" dirty="0"/>
              <a:t>V</a:t>
            </a:r>
            <a:r>
              <a:rPr lang="en-GB" dirty="0"/>
              <a:t>irus symptoms </a:t>
            </a:r>
          </a:p>
        </p:txBody>
      </p:sp>
      <p:sp>
        <p:nvSpPr>
          <p:cNvPr id="3" name="Text Placeholder 2"/>
          <p:cNvSpPr>
            <a:spLocks noGrp="1"/>
          </p:cNvSpPr>
          <p:nvPr>
            <p:ph sz="half" idx="2"/>
          </p:nvPr>
        </p:nvSpPr>
        <p:spPr>
          <a:xfrm>
            <a:off x="457200" y="1577340"/>
            <a:ext cx="4724400" cy="4526280"/>
          </a:xfrm>
        </p:spPr>
        <p:txBody>
          <a:bodyPr wrap="square">
            <a:normAutofit/>
          </a:bodyPr>
          <a:lstStyle/>
          <a:p>
            <a:pPr marL="355600" marR="294005" indent="-342900" rtl="0">
              <a:spcBef>
                <a:spcPts val="95"/>
              </a:spcBef>
              <a:buFont typeface="Wingdings" pitchFamily="2" charset="2"/>
              <a:buChar char="Ø"/>
            </a:pPr>
            <a:endParaRPr lang="en-GB" dirty="0"/>
          </a:p>
          <a:p>
            <a:pPr marL="355600" marR="294005" indent="-342900" rtl="0">
              <a:spcBef>
                <a:spcPts val="95"/>
              </a:spcBef>
              <a:buFont typeface="Wingdings" pitchFamily="2" charset="2"/>
              <a:buChar char="Ø"/>
            </a:pPr>
            <a:endParaRPr lang="en-GB" dirty="0"/>
          </a:p>
          <a:p>
            <a:pPr marL="355600" marR="294005" indent="-342900" rtl="0">
              <a:spcBef>
                <a:spcPts val="95"/>
              </a:spcBef>
              <a:buFont typeface="Wingdings" pitchFamily="2" charset="2"/>
              <a:buChar char="Ø"/>
            </a:pPr>
            <a:endParaRPr lang="en-GB" dirty="0"/>
          </a:p>
          <a:p>
            <a:pPr marL="355600" marR="294005" indent="-342900" rtl="0">
              <a:spcBef>
                <a:spcPts val="95"/>
              </a:spcBef>
              <a:buFont typeface="Wingdings" pitchFamily="2" charset="2"/>
              <a:buChar char="Ø"/>
            </a:pPr>
            <a:endParaRPr lang="en-GB" dirty="0"/>
          </a:p>
          <a:p>
            <a:pPr marL="355600" marR="294005" indent="-342900" rtl="0">
              <a:spcBef>
                <a:spcPts val="95"/>
              </a:spcBef>
              <a:buFont typeface="Wingdings" pitchFamily="2" charset="2"/>
              <a:buChar char="Ø"/>
            </a:pPr>
            <a:r>
              <a:rPr lang="en-GB" b="1" dirty="0"/>
              <a:t>Prevention</a:t>
            </a:r>
            <a:r>
              <a:rPr lang="en-GB" dirty="0"/>
              <a:t> can be by</a:t>
            </a:r>
            <a:r>
              <a:rPr lang="en-GB" spc="-10" dirty="0"/>
              <a:t> </a:t>
            </a:r>
            <a:r>
              <a:rPr lang="en-GB" dirty="0"/>
              <a:t>Install and regularly update antivirus software on your device.</a:t>
            </a:r>
          </a:p>
        </p:txBody>
      </p:sp>
      <p:pic>
        <p:nvPicPr>
          <p:cNvPr id="6" name="Picture 5" descr="A screenshot of a computer&#10;&#10;Description automatically generated">
            <a:extLst>
              <a:ext uri="{FF2B5EF4-FFF2-40B4-BE49-F238E27FC236}">
                <a16:creationId xmlns:a16="http://schemas.microsoft.com/office/drawing/2014/main" id="{FF9569E9-2FBF-EC19-52DC-91D78A633B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7066" y="0"/>
            <a:ext cx="3356934" cy="6103620"/>
          </a:xfrm>
          <a:prstGeom prst="rect">
            <a:avLst/>
          </a:prstGeom>
          <a:noFill/>
        </p:spPr>
      </p:pic>
    </p:spTree>
    <p:extLst>
      <p:ext uri="{BB962C8B-B14F-4D97-AF65-F5344CB8AC3E}">
        <p14:creationId xmlns:p14="http://schemas.microsoft.com/office/powerpoint/2010/main" val="3253359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t>Type </a:t>
            </a:r>
            <a:r>
              <a:rPr lang="en-GB" dirty="0">
                <a:latin typeface="Söhne"/>
              </a:rPr>
              <a:t>of </a:t>
            </a:r>
            <a:r>
              <a:rPr lang="en-GB" b="1" i="0" dirty="0">
                <a:effectLst/>
                <a:latin typeface="Söhne"/>
              </a:rPr>
              <a:t>Malware</a:t>
            </a:r>
            <a:endParaRPr lang="en-GB" dirty="0"/>
          </a:p>
        </p:txBody>
      </p:sp>
      <p:sp>
        <p:nvSpPr>
          <p:cNvPr id="3" name="Text Placeholder 2"/>
          <p:cNvSpPr>
            <a:spLocks noGrp="1"/>
          </p:cNvSpPr>
          <p:nvPr>
            <p:ph type="body" idx="1"/>
          </p:nvPr>
        </p:nvSpPr>
        <p:spPr>
          <a:xfrm>
            <a:off x="393472" y="1281180"/>
            <a:ext cx="8596090" cy="3687356"/>
          </a:xfrm>
        </p:spPr>
        <p:txBody>
          <a:bodyPr/>
          <a:lstStyle/>
          <a:p>
            <a:pPr marL="12700" marR="294005" algn="l" rtl="0">
              <a:lnSpc>
                <a:spcPct val="109900"/>
              </a:lnSpc>
              <a:spcBef>
                <a:spcPts val="95"/>
              </a:spcBef>
            </a:pPr>
            <a:r>
              <a:rPr lang="en-GB" b="1" i="0" dirty="0">
                <a:effectLst/>
                <a:latin typeface="Söhne"/>
              </a:rPr>
              <a:t>Worm</a:t>
            </a:r>
            <a:r>
              <a:rPr lang="en-GB" b="0" i="0" dirty="0">
                <a:effectLst/>
                <a:latin typeface="Söhne"/>
              </a:rPr>
              <a:t>: Worms are self-replicating malware that can spread independently across computer networks, typically without user interaction. They can consume network bandwidth and cause widespread damage. </a:t>
            </a:r>
          </a:p>
          <a:p>
            <a:pPr marL="354965" indent="-342900">
              <a:lnSpc>
                <a:spcPct val="100000"/>
              </a:lnSpc>
              <a:spcBef>
                <a:spcPts val="415"/>
              </a:spcBef>
              <a:buFont typeface="Wingdings" pitchFamily="2" charset="2"/>
              <a:buChar char="Ø"/>
              <a:tabLst>
                <a:tab pos="185420" algn="l"/>
              </a:tabLst>
            </a:pPr>
            <a:r>
              <a:rPr lang="en-GB" sz="2400" dirty="0">
                <a:latin typeface="Calibri"/>
                <a:cs typeface="Calibri"/>
              </a:rPr>
              <a:t>Prevention can be by</a:t>
            </a:r>
            <a:r>
              <a:rPr lang="en-GB" sz="2400" spc="-10" dirty="0">
                <a:latin typeface="Calibri"/>
                <a:cs typeface="Calibri"/>
              </a:rPr>
              <a:t> </a:t>
            </a:r>
            <a:r>
              <a:rPr lang="en-GB" sz="2400" spc="-15" dirty="0">
                <a:latin typeface="Calibri"/>
                <a:cs typeface="Calibri"/>
              </a:rPr>
              <a:t>disable any unused services and ports on your device.</a:t>
            </a:r>
          </a:p>
          <a:p>
            <a:pPr marL="12700" marR="294005" algn="l" rtl="0">
              <a:lnSpc>
                <a:spcPct val="109900"/>
              </a:lnSpc>
              <a:spcBef>
                <a:spcPts val="95"/>
              </a:spcBef>
            </a:pPr>
            <a:endParaRPr lang="en-GB" spc="-10" dirty="0"/>
          </a:p>
          <a:p>
            <a:pPr marL="12700" marR="294005" algn="l" rtl="0">
              <a:lnSpc>
                <a:spcPct val="109900"/>
              </a:lnSpc>
              <a:spcBef>
                <a:spcPts val="95"/>
              </a:spcBef>
            </a:pPr>
            <a:endParaRPr lang="en-GB" sz="2400" spc="-10" dirty="0">
              <a:latin typeface="Calibri"/>
              <a:cs typeface="Calibri"/>
            </a:endParaRPr>
          </a:p>
          <a:p>
            <a:pPr marL="12700" marR="294005" algn="l" rtl="0">
              <a:lnSpc>
                <a:spcPct val="109900"/>
              </a:lnSpc>
              <a:spcBef>
                <a:spcPts val="95"/>
              </a:spcBef>
            </a:pPr>
            <a:endParaRPr lang="en-GB" b="0" i="0" dirty="0">
              <a:solidFill>
                <a:srgbClr val="161719"/>
              </a:solidFill>
              <a:effectLst/>
              <a:latin typeface="+mn-lt"/>
            </a:endParaRPr>
          </a:p>
        </p:txBody>
      </p:sp>
      <p:pic>
        <p:nvPicPr>
          <p:cNvPr id="6" name="Picture 5" descr="A green caterpillar on a circuit board&#10;&#10;Description automatically generated">
            <a:extLst>
              <a:ext uri="{FF2B5EF4-FFF2-40B4-BE49-F238E27FC236}">
                <a16:creationId xmlns:a16="http://schemas.microsoft.com/office/drawing/2014/main" id="{EF74A278-2180-8B13-CDBB-39608B616AE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14600" y="3429000"/>
            <a:ext cx="4495800" cy="2819400"/>
          </a:xfrm>
          <a:prstGeom prst="rect">
            <a:avLst/>
          </a:prstGeom>
        </p:spPr>
      </p:pic>
    </p:spTree>
    <p:extLst>
      <p:ext uri="{BB962C8B-B14F-4D97-AF65-F5344CB8AC3E}">
        <p14:creationId xmlns:p14="http://schemas.microsoft.com/office/powerpoint/2010/main" val="2320018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t>Type </a:t>
            </a:r>
            <a:r>
              <a:rPr lang="en-GB" dirty="0">
                <a:latin typeface="Söhne"/>
              </a:rPr>
              <a:t>of </a:t>
            </a:r>
            <a:r>
              <a:rPr lang="en-GB" b="1" i="0" dirty="0">
                <a:effectLst/>
                <a:latin typeface="Söhne"/>
              </a:rPr>
              <a:t>Malware</a:t>
            </a:r>
            <a:endParaRPr lang="en-GB" dirty="0"/>
          </a:p>
        </p:txBody>
      </p:sp>
      <p:sp>
        <p:nvSpPr>
          <p:cNvPr id="3" name="Text Placeholder 2"/>
          <p:cNvSpPr>
            <a:spLocks noGrp="1"/>
          </p:cNvSpPr>
          <p:nvPr>
            <p:ph type="body" idx="1"/>
          </p:nvPr>
        </p:nvSpPr>
        <p:spPr>
          <a:xfrm>
            <a:off x="393472" y="1281180"/>
            <a:ext cx="8596090" cy="3687356"/>
          </a:xfrm>
        </p:spPr>
        <p:txBody>
          <a:bodyPr/>
          <a:lstStyle/>
          <a:p>
            <a:pPr marL="12700" marR="294005" algn="l" rtl="0">
              <a:lnSpc>
                <a:spcPct val="109900"/>
              </a:lnSpc>
              <a:spcBef>
                <a:spcPts val="95"/>
              </a:spcBef>
            </a:pPr>
            <a:r>
              <a:rPr lang="en-GB" b="1" i="0" dirty="0">
                <a:effectLst/>
                <a:latin typeface="Söhne"/>
              </a:rPr>
              <a:t>Trojan Horse</a:t>
            </a:r>
            <a:r>
              <a:rPr lang="en-GB" b="0" i="0" dirty="0">
                <a:effectLst/>
                <a:latin typeface="Söhne"/>
              </a:rPr>
              <a:t>: appears as a legal program or file but contains hidden malicious code. When executed, it can perform various malicious actions, such as stealing data, providing remote access to an attacker, or damaging the system.</a:t>
            </a:r>
          </a:p>
          <a:p>
            <a:pPr marL="355600" marR="294005" indent="-342900" algn="l" rtl="0">
              <a:lnSpc>
                <a:spcPct val="109900"/>
              </a:lnSpc>
              <a:spcBef>
                <a:spcPts val="95"/>
              </a:spcBef>
              <a:buFont typeface="Wingdings" pitchFamily="2" charset="2"/>
              <a:buChar char="Ø"/>
            </a:pPr>
            <a:r>
              <a:rPr lang="en-GB" sz="2400" dirty="0">
                <a:latin typeface="Calibri"/>
                <a:cs typeface="Calibri"/>
              </a:rPr>
              <a:t>Prevention can be by</a:t>
            </a:r>
            <a:r>
              <a:rPr lang="en-GB" sz="2400" spc="-10" dirty="0">
                <a:latin typeface="Calibri"/>
                <a:cs typeface="Calibri"/>
              </a:rPr>
              <a:t> </a:t>
            </a:r>
            <a:r>
              <a:rPr lang="en-GB" b="0" i="0" dirty="0">
                <a:effectLst/>
                <a:latin typeface="Söhne"/>
              </a:rPr>
              <a:t>Keep your operating system and software up to date</a:t>
            </a:r>
            <a:endParaRPr lang="en-GB" sz="2400" spc="-15" dirty="0">
              <a:latin typeface="Calibri"/>
              <a:cs typeface="Calibri"/>
            </a:endParaRPr>
          </a:p>
          <a:p>
            <a:pPr marL="12700" marR="294005" algn="l" rtl="0">
              <a:lnSpc>
                <a:spcPct val="109900"/>
              </a:lnSpc>
              <a:spcBef>
                <a:spcPts val="95"/>
              </a:spcBef>
            </a:pPr>
            <a:endParaRPr lang="en-GB" spc="-10" dirty="0"/>
          </a:p>
          <a:p>
            <a:pPr marL="12700" marR="294005" algn="l" rtl="0">
              <a:lnSpc>
                <a:spcPct val="109900"/>
              </a:lnSpc>
              <a:spcBef>
                <a:spcPts val="95"/>
              </a:spcBef>
            </a:pPr>
            <a:endParaRPr lang="en-GB" sz="2400" spc="-10" dirty="0">
              <a:latin typeface="Calibri"/>
              <a:cs typeface="Calibri"/>
            </a:endParaRPr>
          </a:p>
          <a:p>
            <a:pPr marL="12700" marR="294005" algn="l" rtl="0">
              <a:lnSpc>
                <a:spcPct val="109900"/>
              </a:lnSpc>
              <a:spcBef>
                <a:spcPts val="95"/>
              </a:spcBef>
            </a:pPr>
            <a:endParaRPr lang="en-GB" b="0" i="0" dirty="0">
              <a:solidFill>
                <a:srgbClr val="161719"/>
              </a:solidFill>
              <a:effectLst/>
              <a:latin typeface="+mn-lt"/>
            </a:endParaRPr>
          </a:p>
        </p:txBody>
      </p:sp>
      <p:pic>
        <p:nvPicPr>
          <p:cNvPr id="5" name="Picture 4" descr="A horse with a light shining on its head&#10;&#10;Description automatically generated">
            <a:extLst>
              <a:ext uri="{FF2B5EF4-FFF2-40B4-BE49-F238E27FC236}">
                <a16:creationId xmlns:a16="http://schemas.microsoft.com/office/drawing/2014/main" id="{C32DB86A-AE8D-8FD8-8471-629B2ECB46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4600" y="3276600"/>
            <a:ext cx="3657600" cy="2895600"/>
          </a:xfrm>
          <a:prstGeom prst="rect">
            <a:avLst/>
          </a:prstGeom>
        </p:spPr>
      </p:pic>
    </p:spTree>
    <p:extLst>
      <p:ext uri="{BB962C8B-B14F-4D97-AF65-F5344CB8AC3E}">
        <p14:creationId xmlns:p14="http://schemas.microsoft.com/office/powerpoint/2010/main" val="11331749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b7047e61-00e2-4cfb-83c4-b4e3f853e24e" xsi:nil="true"/>
    <lcf76f155ced4ddcb4097134ff3c332f xmlns="68cbe403-cadf-4efc-98d5-0f47cab8db7d">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BE75AEEA902434A9C643207829BBDE4" ma:contentTypeVersion="11" ma:contentTypeDescription="Create a new document." ma:contentTypeScope="" ma:versionID="5235f0af64c473756a29747681046079">
  <xsd:schema xmlns:xsd="http://www.w3.org/2001/XMLSchema" xmlns:xs="http://www.w3.org/2001/XMLSchema" xmlns:p="http://schemas.microsoft.com/office/2006/metadata/properties" xmlns:ns2="b7047e61-00e2-4cfb-83c4-b4e3f853e24e" xmlns:ns3="68cbe403-cadf-4efc-98d5-0f47cab8db7d" targetNamespace="http://schemas.microsoft.com/office/2006/metadata/properties" ma:root="true" ma:fieldsID="8351ef2c447ffe38ee7c8e7051bf550c" ns2:_="" ns3:_="">
    <xsd:import namespace="b7047e61-00e2-4cfb-83c4-b4e3f853e24e"/>
    <xsd:import namespace="68cbe403-cadf-4efc-98d5-0f47cab8db7d"/>
    <xsd:element name="properties">
      <xsd:complexType>
        <xsd:sequence>
          <xsd:element name="documentManagement">
            <xsd:complexType>
              <xsd:all>
                <xsd:element ref="ns2:SharedWithUsers" minOccurs="0"/>
                <xsd:element ref="ns2:SharedWithDetails" minOccurs="0"/>
                <xsd:element ref="ns3:lcf76f155ced4ddcb4097134ff3c332f" minOccurs="0"/>
                <xsd:element ref="ns2:TaxCatchAll" minOccurs="0"/>
                <xsd:element ref="ns3:MediaServiceMetadata" minOccurs="0"/>
                <xsd:element ref="ns3:MediaServiceFastMetadata" minOccurs="0"/>
                <xsd:element ref="ns3:MediaServiceObjectDetectorVersion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7047e61-00e2-4cfb-83c4-b4e3f853e24e"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2" nillable="true" ma:displayName="Taxonomy Catch All Column" ma:hidden="true" ma:list="{d19f1f7d-e428-449c-ac2c-d09e3e0214eb}" ma:internalName="TaxCatchAll" ma:showField="CatchAllData" ma:web="b7047e61-00e2-4cfb-83c4-b4e3f853e24e">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68cbe403-cadf-4efc-98d5-0f47cab8db7d" elementFormDefault="qualified">
    <xsd:import namespace="http://schemas.microsoft.com/office/2006/documentManagement/types"/>
    <xsd:import namespace="http://schemas.microsoft.com/office/infopath/2007/PartnerControls"/>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16aa3f76-4d61-4dcc-b0f8-f387d765d208" ma:termSetId="09814cd3-568e-fe90-9814-8d621ff8fb84" ma:anchorId="fba54fb3-c3e1-fe81-a776-ca4b69148c4d" ma:open="true" ma:isKeyword="false">
      <xsd:complexType>
        <xsd:sequence>
          <xsd:element ref="pc:Terms" minOccurs="0" maxOccurs="1"/>
        </xsd:sequence>
      </xsd:complex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99C7381-1049-4DCB-8C05-7DB3E48E191B}">
  <ds:schemaRefs>
    <ds:schemaRef ds:uri="http://schemas.microsoft.com/sharepoint/v3/contenttype/forms"/>
  </ds:schemaRefs>
</ds:datastoreItem>
</file>

<file path=customXml/itemProps2.xml><?xml version="1.0" encoding="utf-8"?>
<ds:datastoreItem xmlns:ds="http://schemas.openxmlformats.org/officeDocument/2006/customXml" ds:itemID="{A216DDD9-7D6A-4262-AA3D-B596AC3ABB1F}">
  <ds:schemaRefs>
    <ds:schemaRef ds:uri="6a6bacef-10fa-4522-8eef-4d857fddb7b0"/>
    <ds:schemaRef ds:uri="http://purl.org/dc/dcmitype/"/>
    <ds:schemaRef ds:uri="http://schemas.microsoft.com/office/2006/metadata/properties"/>
    <ds:schemaRef ds:uri="http://purl.org/dc/terms/"/>
    <ds:schemaRef ds:uri="http://www.w3.org/XML/1998/namespace"/>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b33ff8d8-e1d6-4840-b566-df255b78bc2e"/>
    <ds:schemaRef ds:uri="b7047e61-00e2-4cfb-83c4-b4e3f853e24e"/>
    <ds:schemaRef ds:uri="68cbe403-cadf-4efc-98d5-0f47cab8db7d"/>
  </ds:schemaRefs>
</ds:datastoreItem>
</file>

<file path=customXml/itemProps3.xml><?xml version="1.0" encoding="utf-8"?>
<ds:datastoreItem xmlns:ds="http://schemas.openxmlformats.org/officeDocument/2006/customXml" ds:itemID="{7BCF8978-643C-4CE3-AD69-E69180D03FC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7047e61-00e2-4cfb-83c4-b4e3f853e24e"/>
    <ds:schemaRef ds:uri="68cbe403-cadf-4efc-98d5-0f47cab8db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3839</TotalTime>
  <Words>1181</Words>
  <Application>Microsoft Office PowerPoint</Application>
  <PresentationFormat>On-screen Show (4:3)</PresentationFormat>
  <Paragraphs>142</Paragraphs>
  <Slides>24</Slides>
  <Notes>21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Arial</vt:lpstr>
      <vt:lpstr>Calibri</vt:lpstr>
      <vt:lpstr>Google Sans</vt:lpstr>
      <vt:lpstr>PT Sans</vt:lpstr>
      <vt:lpstr>Roboto</vt:lpstr>
      <vt:lpstr>Söhne</vt:lpstr>
      <vt:lpstr>Wingdings</vt:lpstr>
      <vt:lpstr>Office Theme</vt:lpstr>
      <vt:lpstr>Type of attack</vt:lpstr>
      <vt:lpstr>Malware</vt:lpstr>
      <vt:lpstr>Real-World Example</vt:lpstr>
      <vt:lpstr>How This Relates to Malware?</vt:lpstr>
      <vt:lpstr>Malware</vt:lpstr>
      <vt:lpstr>Type of Malware</vt:lpstr>
      <vt:lpstr>Virus symptoms </vt:lpstr>
      <vt:lpstr>Type of Malware</vt:lpstr>
      <vt:lpstr>Type of Malware</vt:lpstr>
      <vt:lpstr>Type of Malware</vt:lpstr>
      <vt:lpstr>Type of Malware</vt:lpstr>
      <vt:lpstr>Phishing</vt:lpstr>
      <vt:lpstr>Botnet</vt:lpstr>
      <vt:lpstr>Man-in-the-middle attacks</vt:lpstr>
      <vt:lpstr>Denial of Service (DoS) Attacks</vt:lpstr>
      <vt:lpstr>Packet Sniffing</vt:lpstr>
      <vt:lpstr>Port Scanning</vt:lpstr>
      <vt:lpstr>DNS Spoofing</vt:lpstr>
      <vt:lpstr>ARP Spoofing</vt:lpstr>
      <vt:lpstr>Brute force attack</vt:lpstr>
      <vt:lpstr>Type of attack</vt:lpstr>
      <vt:lpstr>Activity </vt:lpstr>
      <vt:lpstr>What’s next on the agenda?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ab2590;Emmanuel Hemmings</dc:creator>
  <cp:lastModifiedBy>Mohamed Gorada</cp:lastModifiedBy>
  <cp:revision>42</cp:revision>
  <dcterms:created xsi:type="dcterms:W3CDTF">2021-01-11T22:44:51Z</dcterms:created>
  <dcterms:modified xsi:type="dcterms:W3CDTF">2025-03-17T00:27:52Z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2019-09-25T00:00:00Z</vt:filetime>
  </property>
  <property fmtid="{D5CDD505-2E9C-101B-9397-08002B2CF9AE}" pid="3" name="Creator">
    <vt:lpwstr>Microsoft® PowerPoint® 2016</vt:lpwstr>
  </property>
  <property fmtid="{D5CDD505-2E9C-101B-9397-08002B2CF9AE}" pid="4" name="LastSaved">
    <vt:filetime>2021-01-11T00:00:00Z</vt:filetime>
  </property>
  <property fmtid="{D5CDD505-2E9C-101B-9397-08002B2CF9AE}" pid="5" name="ContentTypeId">
    <vt:lpwstr>0x0101002CBB5D43481EDA4BB6B6D05508946B51</vt:lpwstr>
  </property>
</Properties>
</file>